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2.xml" ContentType="application/vnd.openxmlformats-officedocument.presentationml.slideLayout+xml"/>
  <Override PartName="/ppt/tags/tag3.xml" ContentType="application/vnd.openxmlformats-officedocument.presentationml.tags+xml"/>
  <Override PartName="/ppt/slideLayouts/slideLayout3.xml" ContentType="application/vnd.openxmlformats-officedocument.presentationml.slideLayout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4.xml" ContentType="application/vnd.openxmlformats-officedocument.presentationml.slideLayout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5.xml" ContentType="application/vnd.openxmlformats-officedocument.presentationml.slideLayout+xml"/>
  <Override PartName="/ppt/tags/tag8.xml" ContentType="application/vnd.openxmlformats-officedocument.presentationml.tags+xml"/>
  <Override PartName="/ppt/slideLayouts/slideLayout6.xml" ContentType="application/vnd.openxmlformats-officedocument.presentationml.slideLayout+xml"/>
  <Override PartName="/ppt/tags/tag9.xml" ContentType="application/vnd.openxmlformats-officedocument.presentationml.tags+xml"/>
  <Override PartName="/ppt/slideLayouts/slideLayout7.xml" ContentType="application/vnd.openxmlformats-officedocument.presentationml.slideLayout+xml"/>
  <Override PartName="/ppt/tags/tag10.xml" ContentType="application/vnd.openxmlformats-officedocument.presentationml.tags+xml"/>
  <Override PartName="/ppt/slideLayouts/slideLayout8.xml" ContentType="application/vnd.openxmlformats-officedocument.presentationml.slideLayout+xml"/>
  <Override PartName="/ppt/tags/tag11.xml" ContentType="application/vnd.openxmlformats-officedocument.presentationml.tags+xml"/>
  <Override PartName="/ppt/slideLayouts/slideLayout9.xml" ContentType="application/vnd.openxmlformats-officedocument.presentationml.slideLayout+xml"/>
  <Override PartName="/ppt/tags/tag12.xml" ContentType="application/vnd.openxmlformats-officedocument.presentationml.tags+xml"/>
  <Override PartName="/ppt/slideLayouts/slideLayout10.xml" ContentType="application/vnd.openxmlformats-officedocument.presentationml.slideLayout+xml"/>
  <Override PartName="/ppt/tags/tag13.xml" ContentType="application/vnd.openxmlformats-officedocument.presentationml.tags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3D72C1"/>
    <a:srgbClr val="D62627"/>
    <a:srgbClr val="F9BC5A"/>
    <a:srgbClr val="21262A"/>
    <a:srgbClr val="73EBC8"/>
    <a:srgbClr val="34D6C2"/>
    <a:srgbClr val="F47D9B"/>
    <a:srgbClr val="43CEF8"/>
    <a:srgbClr val="39A4FA"/>
    <a:srgbClr val="EAF2F4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1240" autoAdjust="0"/>
    <p:restoredTop sz="96163" autoAdjust="0"/>
  </p:normalViewPr>
  <p:slideViewPr>
    <p:cSldViewPr showGuides="1" snapToGrid="0">
      <p:cViewPr varScale="1">
        <p:scale>
          <a:sx n="123" d="100"/>
          <a:sy n="123" d="100"/>
        </p:scale>
        <p:origin x="686" y="-53"/>
      </p:cViewPr>
      <p:guideLst>
        <p:guide pos="438"/>
        <p:guide pos="7242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62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7BB30C6B-F34A-4F02-BACE-D18C28E3B70A}" type="datetimeFigureOut">
              <a:rPr altLang="en-US" lang="zh-CN" smtClean="0"/>
              <a:t>2021/3/14</a:t>
            </a:fld>
            <a:endParaRPr altLang="en-US" lang="zh-CN"/>
          </a:p>
        </p:txBody>
      </p:sp>
      <p:sp>
        <p:nvSpPr>
          <p:cNvPr id="1048763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764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编辑母版文本样式</a:t>
            </a:r>
          </a:p>
          <a:p>
            <a:pPr lvl="1"/>
            <a:r>
              <a:rPr altLang="en-US" lang="zh-CN"/>
              <a:t>第二级</a:t>
            </a:r>
          </a:p>
          <a:p>
            <a:pPr lvl="2"/>
            <a:r>
              <a:rPr altLang="en-US" lang="zh-CN"/>
              <a:t>第三级</a:t>
            </a:r>
          </a:p>
          <a:p>
            <a:pPr lvl="3"/>
            <a:r>
              <a:rPr altLang="en-US" lang="zh-CN"/>
              <a:t>第四级</a:t>
            </a:r>
          </a:p>
          <a:p>
            <a:pPr lvl="4"/>
            <a:r>
              <a:rPr altLang="en-US" lang="zh-CN"/>
              <a:t>第五级</a:t>
            </a:r>
          </a:p>
        </p:txBody>
      </p:sp>
      <p:sp>
        <p:nvSpPr>
          <p:cNvPr id="1048765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66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175DD2B1-1A58-4FDB-AD54-64407EF7A1E7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59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175DD2B1-1A58-4FDB-AD54-64407EF7A1E7}" type="slidenum">
              <a:rPr altLang="en-US" lang="zh-CN" smtClean="0"/>
              <a:t>2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1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tags" Target="../tags/tag1.xml"/><Relationship Id="rId3" Type="http://schemas.openxmlformats.org/officeDocument/2006/relationships/image" Target="../media/image2.png"/><Relationship Id="rId4" Type="http://schemas.openxmlformats.org/officeDocument/2006/relationships/tags" Target="../tags/tag2.xml"/><Relationship Id="rId5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3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3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4.xml"/><Relationship Id="rId3" Type="http://schemas.openxmlformats.org/officeDocument/2006/relationships/image" Target="../media/image4.png"/><Relationship Id="rId4" Type="http://schemas.openxmlformats.org/officeDocument/2006/relationships/tags" Target="../tags/tag5.xml"/><Relationship Id="rId5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6.xml"/><Relationship Id="rId3" Type="http://schemas.openxmlformats.org/officeDocument/2006/relationships/image" Target="../media/image4.png"/><Relationship Id="rId4" Type="http://schemas.openxmlformats.org/officeDocument/2006/relationships/tags" Target="../tags/tag7.xml"/><Relationship Id="rId5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8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9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0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1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tags" Target="../tags/tag12.xml"/><Relationship Id="rId3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2" descr="图片包含 黑暗, 灯光, 鸟, 红色  描述已自动生成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sp>
        <p:nvSpPr>
          <p:cNvPr id="1048576" name="任意多边形: 形状 3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000">
                <a:srgbClr val="07376C">
                  <a:alpha val="50000"/>
                </a:srgbClr>
              </a:gs>
              <a:gs pos="75000">
                <a:srgbClr val="07376C">
                  <a:alpha val="7000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square">
            <a:no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Lt"/>
              <a:ea typeface="思源黑体 CN Medium"/>
              <a:cs typeface="+mn-cs"/>
            </a:endParaRPr>
          </a:p>
        </p:txBody>
      </p:sp>
      <p:pic>
        <p:nvPicPr>
          <p:cNvPr id="2097153" name="PA_图片 48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7520670" y="2939059"/>
            <a:ext cx="4622978" cy="629171"/>
          </a:xfrm>
          <a:prstGeom prst="rect"/>
        </p:spPr>
      </p:pic>
      <p:pic>
        <p:nvPicPr>
          <p:cNvPr id="2097154" name="PA_图片 480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91533" y="2076741"/>
            <a:ext cx="4622978" cy="629171"/>
          </a:xfrm>
          <a:prstGeom prst="rect"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4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723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24" name="矩形 414"/>
          <p:cNvSpPr/>
          <p:nvPr userDrawn="1"/>
        </p:nvSpPr>
        <p:spPr>
          <a:xfrm>
            <a:off x="695325" y="549275"/>
            <a:ext cx="54983" cy="307386"/>
          </a:xfrm>
          <a:prstGeom prst="rect"/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25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871396" y="537156"/>
            <a:ext cx="7242091" cy="370101"/>
          </a:xfrm>
          <a:prstGeom prst="rect"/>
        </p:spPr>
        <p:txBody>
          <a:bodyPr anchor="t" anchorCtr="0" bIns="0" lIns="0" rIns="0" tIns="0" vert="horz" wrap="square">
            <a:spAutoFit/>
          </a:bodyPr>
          <a:lstStyle>
            <a:lvl1pPr algn="l" defTabSz="742950" eaLnBrk="1" fontAlgn="auto" hangingPunct="1" indent="0" latinLnBrk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5" spc="299">
                <a:solidFill>
                  <a:srgbClr val="FFFFFF"/>
                </a:solidFill>
                <a:latin typeface="+mj-ea"/>
                <a:ea typeface="+mj-ea"/>
                <a:sym typeface="微软雅黑" panose="020B0503020204020204" pitchFamily="34" charset="-122"/>
              </a:defRPr>
            </a:lvl1pPr>
            <a:lvl2pPr algn="l" defTabSz="742950" eaLnBrk="1" hangingPunct="1" indent="-185738" latinLnBrk="0" marL="371475" rtl="0">
              <a:lnSpc>
                <a:spcPct val="90000"/>
              </a:lnSpc>
              <a:buFont typeface="Arial" panose="020B0604020202020204" pitchFamily="34" charset="0"/>
              <a:buNone/>
            </a:lvl2pPr>
            <a:lvl3pPr algn="l" defTabSz="742950" eaLnBrk="1" hangingPunct="1" indent="-185738" latinLnBrk="0" marL="742950" rtl="0">
              <a:lnSpc>
                <a:spcPct val="90000"/>
              </a:lnSpc>
              <a:buFont typeface="Arial" panose="020B0604020202020204" pitchFamily="34" charset="0"/>
              <a:buNone/>
            </a:lvl3pPr>
            <a:lvl4pPr algn="l" defTabSz="742950" eaLnBrk="1" hangingPunct="1" indent="-185738" latinLnBrk="0" marL="1114425" rtl="0">
              <a:lnSpc>
                <a:spcPct val="90000"/>
              </a:lnSpc>
              <a:buFont typeface="Arial" panose="020B0604020202020204" pitchFamily="34" charset="0"/>
              <a:buNone/>
            </a:lvl4pPr>
            <a:lvl5pPr algn="l" defTabSz="742950" eaLnBrk="1" hangingPunct="1" indent="-185738" latinLnBrk="0" marL="1485900" rtl="0">
              <a:lnSpc>
                <a:spcPct val="90000"/>
              </a:lnSpc>
              <a:buFont typeface="Arial" panose="020B0604020202020204" pitchFamily="34" charset="0"/>
              <a:buNone/>
            </a:lvl5pPr>
          </a:lstStyle>
          <a:p>
            <a:pPr lvl="0"/>
            <a:r>
              <a:rPr altLang="en-US" lang="zh-CN"/>
              <a:t>请在此处输入标题</a:t>
            </a:r>
          </a:p>
        </p:txBody>
      </p:sp>
      <p:sp>
        <p:nvSpPr>
          <p:cNvPr id="1048726" name="椭圆 8"/>
          <p:cNvSpPr/>
          <p:nvPr userDrawn="1"/>
        </p:nvSpPr>
        <p:spPr>
          <a:xfrm>
            <a:off x="1899731" y="2278760"/>
            <a:ext cx="8392538" cy="8392538"/>
          </a:xfrm>
          <a:prstGeom prst="ellipse"/>
          <a:gradFill>
            <a:gsLst>
              <a:gs pos="0">
                <a:schemeClr val="accent1">
                  <a:alpha val="10000"/>
                </a:schemeClr>
              </a:gs>
              <a:gs pos="66000">
                <a:schemeClr val="accent2">
                  <a:alpha val="50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+mn-ea"/>
            </a:endParaRPr>
          </a:p>
        </p:txBody>
      </p:sp>
      <p:sp>
        <p:nvSpPr>
          <p:cNvPr id="1048727" name="Oval 4_1"/>
          <p:cNvSpPr/>
          <p:nvPr userDrawn="1"/>
        </p:nvSpPr>
        <p:spPr>
          <a:xfrm>
            <a:off x="91853" y="470882"/>
            <a:ext cx="12008294" cy="12008294"/>
          </a:xfrm>
          <a:prstGeom prst="ellipse"/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+mn-ea"/>
            </a:endParaRPr>
          </a:p>
        </p:txBody>
      </p:sp>
      <p:grpSp>
        <p:nvGrpSpPr>
          <p:cNvPr id="62" name="组合 10"/>
          <p:cNvGrpSpPr/>
          <p:nvPr userDrawn="1"/>
        </p:nvGrpSpPr>
        <p:grpSpPr>
          <a:xfrm flipH="1">
            <a:off x="2814202" y="2886585"/>
            <a:ext cx="523689" cy="556366"/>
            <a:chOff x="8834579" y="2886585"/>
            <a:chExt cx="523689" cy="556366"/>
          </a:xfrm>
        </p:grpSpPr>
        <p:sp>
          <p:nvSpPr>
            <p:cNvPr id="1048728" name="图形 152"/>
            <p:cNvSpPr/>
            <p:nvPr/>
          </p:nvSpPr>
          <p:spPr>
            <a:xfrm rot="16044142" flipH="1">
              <a:off x="8834579" y="3288231"/>
              <a:ext cx="154720" cy="154720"/>
            </a:xfrm>
            <a:custGeom>
              <a:avLst/>
              <a:gdLst>
                <a:gd name="connsiteX0" fmla="*/ 1905000 w 1905000"/>
                <a:gd name="connsiteY0" fmla="*/ 0 h 1905000"/>
                <a:gd name="connsiteX1" fmla="*/ 0 w 1905000"/>
                <a:gd name="connsiteY1" fmla="*/ 649432 h 1905000"/>
                <a:gd name="connsiteX2" fmla="*/ 952500 w 1905000"/>
                <a:gd name="connsiteY2" fmla="*/ 948950 h 1905000"/>
                <a:gd name="connsiteX3" fmla="*/ 1255568 w 1905000"/>
                <a:gd name="connsiteY3" fmla="*/ 190500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905000">
                  <a:moveTo>
                    <a:pt x="1905000" y="0"/>
                  </a:moveTo>
                  <a:lnTo>
                    <a:pt x="0" y="649432"/>
                  </a:lnTo>
                  <a:lnTo>
                    <a:pt x="952500" y="948950"/>
                  </a:lnTo>
                  <a:lnTo>
                    <a:pt x="1255568" y="1905000"/>
                  </a:lnTo>
                  <a:close/>
                </a:path>
              </a:pathLst>
            </a:custGeom>
            <a:solidFill>
              <a:schemeClr val="tx1"/>
            </a:solidFill>
            <a:ln w="1860" cap="flat">
              <a:noFill/>
              <a:prstDash val="solid"/>
              <a:miter/>
            </a:ln>
          </p:spPr>
          <p:txBody>
            <a:bodyPr anchor="ctr" rtlCol="0"/>
            <a:p>
              <a:endParaRPr altLang="en-US" lang="zh-CN">
                <a:latin typeface="+mn-ea"/>
              </a:endParaRPr>
            </a:p>
          </p:txBody>
        </p:sp>
        <p:sp>
          <p:nvSpPr>
            <p:cNvPr id="1048729" name="图形 152"/>
            <p:cNvSpPr/>
            <p:nvPr/>
          </p:nvSpPr>
          <p:spPr>
            <a:xfrm rot="5244142" flipH="1">
              <a:off x="9203548" y="2886585"/>
              <a:ext cx="154720" cy="154720"/>
            </a:xfrm>
            <a:custGeom>
              <a:avLst/>
              <a:gdLst>
                <a:gd name="connsiteX0" fmla="*/ 1905000 w 1905000"/>
                <a:gd name="connsiteY0" fmla="*/ 0 h 1905000"/>
                <a:gd name="connsiteX1" fmla="*/ 0 w 1905000"/>
                <a:gd name="connsiteY1" fmla="*/ 649432 h 1905000"/>
                <a:gd name="connsiteX2" fmla="*/ 952500 w 1905000"/>
                <a:gd name="connsiteY2" fmla="*/ 948950 h 1905000"/>
                <a:gd name="connsiteX3" fmla="*/ 1255568 w 1905000"/>
                <a:gd name="connsiteY3" fmla="*/ 190500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905000">
                  <a:moveTo>
                    <a:pt x="1905000" y="0"/>
                  </a:moveTo>
                  <a:lnTo>
                    <a:pt x="0" y="649432"/>
                  </a:lnTo>
                  <a:lnTo>
                    <a:pt x="952500" y="948950"/>
                  </a:lnTo>
                  <a:lnTo>
                    <a:pt x="1255568" y="1905000"/>
                  </a:lnTo>
                  <a:close/>
                </a:path>
              </a:pathLst>
            </a:custGeom>
            <a:solidFill>
              <a:schemeClr val="tx1"/>
            </a:solidFill>
            <a:ln w="1860" cap="flat">
              <a:noFill/>
              <a:prstDash val="solid"/>
              <a:miter/>
            </a:ln>
          </p:spPr>
          <p:txBody>
            <a:bodyPr anchor="ctr" rtlCol="0"/>
            <a:p>
              <a:endParaRPr altLang="en-US" lang="zh-CN">
                <a:latin typeface="+mn-ea"/>
              </a:endParaRPr>
            </a:p>
          </p:txBody>
        </p:sp>
      </p:grpSp>
      <p:sp>
        <p:nvSpPr>
          <p:cNvPr id="1048730" name="图形 152"/>
          <p:cNvSpPr/>
          <p:nvPr userDrawn="1"/>
        </p:nvSpPr>
        <p:spPr>
          <a:xfrm rot="14909707">
            <a:off x="1497958" y="4743110"/>
            <a:ext cx="154720" cy="154720"/>
          </a:xfrm>
          <a:custGeom>
            <a:avLst/>
            <a:gdLst>
              <a:gd name="connsiteX0" fmla="*/ 1905000 w 1905000"/>
              <a:gd name="connsiteY0" fmla="*/ 0 h 1905000"/>
              <a:gd name="connsiteX1" fmla="*/ 0 w 1905000"/>
              <a:gd name="connsiteY1" fmla="*/ 649432 h 1905000"/>
              <a:gd name="connsiteX2" fmla="*/ 952500 w 1905000"/>
              <a:gd name="connsiteY2" fmla="*/ 948950 h 1905000"/>
              <a:gd name="connsiteX3" fmla="*/ 1255568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1905000" y="0"/>
                </a:moveTo>
                <a:lnTo>
                  <a:pt x="0" y="649432"/>
                </a:lnTo>
                <a:lnTo>
                  <a:pt x="952500" y="948950"/>
                </a:lnTo>
                <a:lnTo>
                  <a:pt x="1255568" y="1905000"/>
                </a:lnTo>
                <a:close/>
              </a:path>
            </a:pathLst>
          </a:custGeom>
          <a:solidFill>
            <a:schemeClr val="tx1"/>
          </a:solidFill>
          <a:ln w="1860" cap="flat">
            <a:noFill/>
            <a:prstDash val="solid"/>
            <a:miter/>
          </a:ln>
        </p:spPr>
        <p:txBody>
          <a:bodyPr anchor="ctr" rtlCol="0"/>
          <a:p>
            <a:endParaRPr altLang="en-US" lang="zh-CN">
              <a:latin typeface="+mn-ea"/>
            </a:endParaRPr>
          </a:p>
        </p:txBody>
      </p:sp>
      <p:sp>
        <p:nvSpPr>
          <p:cNvPr id="1048731" name="图形 152"/>
          <p:cNvSpPr/>
          <p:nvPr userDrawn="1"/>
        </p:nvSpPr>
        <p:spPr>
          <a:xfrm rot="4109707">
            <a:off x="2113151" y="4916871"/>
            <a:ext cx="154720" cy="154720"/>
          </a:xfrm>
          <a:custGeom>
            <a:avLst/>
            <a:gdLst>
              <a:gd name="connsiteX0" fmla="*/ 1905000 w 1905000"/>
              <a:gd name="connsiteY0" fmla="*/ 0 h 1905000"/>
              <a:gd name="connsiteX1" fmla="*/ 0 w 1905000"/>
              <a:gd name="connsiteY1" fmla="*/ 649432 h 1905000"/>
              <a:gd name="connsiteX2" fmla="*/ 952500 w 1905000"/>
              <a:gd name="connsiteY2" fmla="*/ 948950 h 1905000"/>
              <a:gd name="connsiteX3" fmla="*/ 1255568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1905000" y="0"/>
                </a:moveTo>
                <a:lnTo>
                  <a:pt x="0" y="649432"/>
                </a:lnTo>
                <a:lnTo>
                  <a:pt x="952500" y="948950"/>
                </a:lnTo>
                <a:lnTo>
                  <a:pt x="1255568" y="1905000"/>
                </a:lnTo>
                <a:close/>
              </a:path>
            </a:pathLst>
          </a:custGeom>
          <a:solidFill>
            <a:schemeClr val="tx1"/>
          </a:solidFill>
          <a:ln w="1860" cap="flat">
            <a:noFill/>
            <a:prstDash val="solid"/>
            <a:miter/>
          </a:ln>
        </p:spPr>
        <p:txBody>
          <a:bodyPr anchor="ctr" rtlCol="0"/>
          <a:p>
            <a:endParaRPr altLang="en-US" lang="zh-CN">
              <a:latin typeface="+mn-ea"/>
            </a:endParaRPr>
          </a:p>
        </p:txBody>
      </p:sp>
      <p:grpSp>
        <p:nvGrpSpPr>
          <p:cNvPr id="63" name="组合 18"/>
          <p:cNvGrpSpPr/>
          <p:nvPr userDrawn="1"/>
        </p:nvGrpSpPr>
        <p:grpSpPr>
          <a:xfrm>
            <a:off x="8834579" y="2886585"/>
            <a:ext cx="523689" cy="556366"/>
            <a:chOff x="8834579" y="2886585"/>
            <a:chExt cx="523689" cy="556366"/>
          </a:xfrm>
        </p:grpSpPr>
        <p:sp>
          <p:nvSpPr>
            <p:cNvPr id="1048732" name="图形 152"/>
            <p:cNvSpPr/>
            <p:nvPr/>
          </p:nvSpPr>
          <p:spPr>
            <a:xfrm rot="16044142" flipH="1">
              <a:off x="8834579" y="3288231"/>
              <a:ext cx="154720" cy="154720"/>
            </a:xfrm>
            <a:custGeom>
              <a:avLst/>
              <a:gdLst>
                <a:gd name="connsiteX0" fmla="*/ 1905000 w 1905000"/>
                <a:gd name="connsiteY0" fmla="*/ 0 h 1905000"/>
                <a:gd name="connsiteX1" fmla="*/ 0 w 1905000"/>
                <a:gd name="connsiteY1" fmla="*/ 649432 h 1905000"/>
                <a:gd name="connsiteX2" fmla="*/ 952500 w 1905000"/>
                <a:gd name="connsiteY2" fmla="*/ 948950 h 1905000"/>
                <a:gd name="connsiteX3" fmla="*/ 1255568 w 1905000"/>
                <a:gd name="connsiteY3" fmla="*/ 190500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905000">
                  <a:moveTo>
                    <a:pt x="1905000" y="0"/>
                  </a:moveTo>
                  <a:lnTo>
                    <a:pt x="0" y="649432"/>
                  </a:lnTo>
                  <a:lnTo>
                    <a:pt x="952500" y="948950"/>
                  </a:lnTo>
                  <a:lnTo>
                    <a:pt x="1255568" y="1905000"/>
                  </a:lnTo>
                  <a:close/>
                </a:path>
              </a:pathLst>
            </a:custGeom>
            <a:solidFill>
              <a:schemeClr val="tx1"/>
            </a:solidFill>
            <a:ln w="1860" cap="flat">
              <a:noFill/>
              <a:prstDash val="solid"/>
              <a:miter/>
            </a:ln>
          </p:spPr>
          <p:txBody>
            <a:bodyPr anchor="ctr" rtlCol="0"/>
            <a:p>
              <a:endParaRPr altLang="en-US" lang="zh-CN">
                <a:latin typeface="+mn-ea"/>
              </a:endParaRPr>
            </a:p>
          </p:txBody>
        </p:sp>
        <p:sp>
          <p:nvSpPr>
            <p:cNvPr id="1048733" name="图形 152"/>
            <p:cNvSpPr/>
            <p:nvPr/>
          </p:nvSpPr>
          <p:spPr>
            <a:xfrm rot="5244142" flipH="1">
              <a:off x="9203548" y="2886585"/>
              <a:ext cx="154720" cy="154720"/>
            </a:xfrm>
            <a:custGeom>
              <a:avLst/>
              <a:gdLst>
                <a:gd name="connsiteX0" fmla="*/ 1905000 w 1905000"/>
                <a:gd name="connsiteY0" fmla="*/ 0 h 1905000"/>
                <a:gd name="connsiteX1" fmla="*/ 0 w 1905000"/>
                <a:gd name="connsiteY1" fmla="*/ 649432 h 1905000"/>
                <a:gd name="connsiteX2" fmla="*/ 952500 w 1905000"/>
                <a:gd name="connsiteY2" fmla="*/ 948950 h 1905000"/>
                <a:gd name="connsiteX3" fmla="*/ 1255568 w 1905000"/>
                <a:gd name="connsiteY3" fmla="*/ 190500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905000">
                  <a:moveTo>
                    <a:pt x="1905000" y="0"/>
                  </a:moveTo>
                  <a:lnTo>
                    <a:pt x="0" y="649432"/>
                  </a:lnTo>
                  <a:lnTo>
                    <a:pt x="952500" y="948950"/>
                  </a:lnTo>
                  <a:lnTo>
                    <a:pt x="1255568" y="1905000"/>
                  </a:lnTo>
                  <a:close/>
                </a:path>
              </a:pathLst>
            </a:custGeom>
            <a:solidFill>
              <a:schemeClr val="tx1"/>
            </a:solidFill>
            <a:ln w="1860" cap="flat">
              <a:noFill/>
              <a:prstDash val="solid"/>
              <a:miter/>
            </a:ln>
          </p:spPr>
          <p:txBody>
            <a:bodyPr anchor="ctr" rtlCol="0"/>
            <a:p>
              <a:endParaRPr altLang="en-US" lang="zh-CN">
                <a:latin typeface="+mn-ea"/>
              </a:endParaRPr>
            </a:p>
          </p:txBody>
        </p:sp>
      </p:grpSp>
      <p:sp>
        <p:nvSpPr>
          <p:cNvPr id="1048734" name="图形 152"/>
          <p:cNvSpPr/>
          <p:nvPr userDrawn="1"/>
        </p:nvSpPr>
        <p:spPr>
          <a:xfrm rot="17490293" flipH="1">
            <a:off x="10003553" y="4916871"/>
            <a:ext cx="154720" cy="154720"/>
          </a:xfrm>
          <a:custGeom>
            <a:avLst/>
            <a:gdLst>
              <a:gd name="connsiteX0" fmla="*/ 1905000 w 1905000"/>
              <a:gd name="connsiteY0" fmla="*/ 0 h 1905000"/>
              <a:gd name="connsiteX1" fmla="*/ 0 w 1905000"/>
              <a:gd name="connsiteY1" fmla="*/ 649432 h 1905000"/>
              <a:gd name="connsiteX2" fmla="*/ 952500 w 1905000"/>
              <a:gd name="connsiteY2" fmla="*/ 948950 h 1905000"/>
              <a:gd name="connsiteX3" fmla="*/ 1255568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1905000" y="0"/>
                </a:moveTo>
                <a:lnTo>
                  <a:pt x="0" y="649432"/>
                </a:lnTo>
                <a:lnTo>
                  <a:pt x="952500" y="948950"/>
                </a:lnTo>
                <a:lnTo>
                  <a:pt x="1255568" y="1905000"/>
                </a:lnTo>
                <a:close/>
              </a:path>
            </a:pathLst>
          </a:custGeom>
          <a:solidFill>
            <a:schemeClr val="tx1"/>
          </a:solidFill>
          <a:ln w="1860" cap="flat">
            <a:noFill/>
            <a:prstDash val="solid"/>
            <a:miter/>
          </a:ln>
        </p:spPr>
        <p:txBody>
          <a:bodyPr anchor="ctr" rtlCol="0"/>
          <a:p>
            <a:endParaRPr altLang="en-US" lang="zh-CN">
              <a:latin typeface="+mn-ea"/>
            </a:endParaRPr>
          </a:p>
        </p:txBody>
      </p:sp>
      <p:sp>
        <p:nvSpPr>
          <p:cNvPr id="1048735" name="图形 152"/>
          <p:cNvSpPr/>
          <p:nvPr userDrawn="1"/>
        </p:nvSpPr>
        <p:spPr>
          <a:xfrm rot="6690293" flipH="1">
            <a:off x="10618746" y="4743110"/>
            <a:ext cx="154720" cy="154720"/>
          </a:xfrm>
          <a:custGeom>
            <a:avLst/>
            <a:gdLst>
              <a:gd name="connsiteX0" fmla="*/ 1905000 w 1905000"/>
              <a:gd name="connsiteY0" fmla="*/ 0 h 1905000"/>
              <a:gd name="connsiteX1" fmla="*/ 0 w 1905000"/>
              <a:gd name="connsiteY1" fmla="*/ 649432 h 1905000"/>
              <a:gd name="connsiteX2" fmla="*/ 952500 w 1905000"/>
              <a:gd name="connsiteY2" fmla="*/ 948950 h 1905000"/>
              <a:gd name="connsiteX3" fmla="*/ 1255568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1905000" y="0"/>
                </a:moveTo>
                <a:lnTo>
                  <a:pt x="0" y="649432"/>
                </a:lnTo>
                <a:lnTo>
                  <a:pt x="952500" y="948950"/>
                </a:lnTo>
                <a:lnTo>
                  <a:pt x="1255568" y="1905000"/>
                </a:lnTo>
                <a:close/>
              </a:path>
            </a:pathLst>
          </a:custGeom>
          <a:solidFill>
            <a:schemeClr val="tx1"/>
          </a:solidFill>
          <a:ln w="1860" cap="flat">
            <a:noFill/>
            <a:prstDash val="solid"/>
            <a:miter/>
          </a:ln>
        </p:spPr>
        <p:txBody>
          <a:bodyPr anchor="ctr" rtlCol="0"/>
          <a:p>
            <a:endParaRPr altLang="en-US" lang="zh-CN">
              <a:latin typeface="+mn-ea"/>
            </a:endParaRPr>
          </a:p>
        </p:txBody>
      </p:sp>
      <p:sp>
        <p:nvSpPr>
          <p:cNvPr id="1048736" name="图片占位符 30"/>
          <p:cNvSpPr>
            <a:spLocks noGrp="1"/>
          </p:cNvSpPr>
          <p:nvPr>
            <p:ph type="pic" sz="quarter" idx="11"/>
          </p:nvPr>
        </p:nvSpPr>
        <p:spPr>
          <a:xfrm>
            <a:off x="4242110" y="3595045"/>
            <a:ext cx="971838" cy="966746"/>
          </a:xfrm>
          <a:custGeom>
            <a:avLst/>
            <a:gdLst>
              <a:gd name="connsiteX0" fmla="*/ 435408 w 971838"/>
              <a:gd name="connsiteY0" fmla="*/ 0 h 966746"/>
              <a:gd name="connsiteX1" fmla="*/ 536431 w 971838"/>
              <a:gd name="connsiteY1" fmla="*/ 0 h 966746"/>
              <a:gd name="connsiteX2" fmla="*/ 583849 w 971838"/>
              <a:gd name="connsiteY2" fmla="*/ 4780 h 966746"/>
              <a:gd name="connsiteX3" fmla="*/ 971838 w 971838"/>
              <a:gd name="connsiteY3" fmla="*/ 480827 h 966746"/>
              <a:gd name="connsiteX4" fmla="*/ 485919 w 971838"/>
              <a:gd name="connsiteY4" fmla="*/ 966746 h 966746"/>
              <a:gd name="connsiteX5" fmla="*/ 0 w 971838"/>
              <a:gd name="connsiteY5" fmla="*/ 480827 h 966746"/>
              <a:gd name="connsiteX6" fmla="*/ 387990 w 971838"/>
              <a:gd name="connsiteY6" fmla="*/ 4780 h 96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1838" h="966746">
                <a:moveTo>
                  <a:pt x="435408" y="0"/>
                </a:moveTo>
                <a:lnTo>
                  <a:pt x="536431" y="0"/>
                </a:lnTo>
                <a:lnTo>
                  <a:pt x="583849" y="4780"/>
                </a:lnTo>
                <a:cubicBezTo>
                  <a:pt x="805274" y="50090"/>
                  <a:pt x="971838" y="246007"/>
                  <a:pt x="971838" y="480827"/>
                </a:cubicBezTo>
                <a:cubicBezTo>
                  <a:pt x="971838" y="749193"/>
                  <a:pt x="754285" y="966746"/>
                  <a:pt x="485919" y="966746"/>
                </a:cubicBezTo>
                <a:cubicBezTo>
                  <a:pt x="217553" y="966746"/>
                  <a:pt x="0" y="749193"/>
                  <a:pt x="0" y="480827"/>
                </a:cubicBezTo>
                <a:cubicBezTo>
                  <a:pt x="0" y="246007"/>
                  <a:pt x="166564" y="50090"/>
                  <a:pt x="387990" y="478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altLang="en-US" lang="zh-CN"/>
          </a:p>
        </p:txBody>
      </p:sp>
      <p:sp>
        <p:nvSpPr>
          <p:cNvPr id="1048737" name="图片占位符 31"/>
          <p:cNvSpPr>
            <a:spLocks noGrp="1"/>
          </p:cNvSpPr>
          <p:nvPr>
            <p:ph type="pic" sz="quarter" idx="12"/>
          </p:nvPr>
        </p:nvSpPr>
        <p:spPr>
          <a:xfrm>
            <a:off x="5611826" y="3595045"/>
            <a:ext cx="971838" cy="966746"/>
          </a:xfrm>
          <a:custGeom>
            <a:avLst/>
            <a:gdLst>
              <a:gd name="connsiteX0" fmla="*/ 435408 w 971838"/>
              <a:gd name="connsiteY0" fmla="*/ 0 h 966746"/>
              <a:gd name="connsiteX1" fmla="*/ 536431 w 971838"/>
              <a:gd name="connsiteY1" fmla="*/ 0 h 966746"/>
              <a:gd name="connsiteX2" fmla="*/ 583849 w 971838"/>
              <a:gd name="connsiteY2" fmla="*/ 4780 h 966746"/>
              <a:gd name="connsiteX3" fmla="*/ 971838 w 971838"/>
              <a:gd name="connsiteY3" fmla="*/ 480827 h 966746"/>
              <a:gd name="connsiteX4" fmla="*/ 485919 w 971838"/>
              <a:gd name="connsiteY4" fmla="*/ 966746 h 966746"/>
              <a:gd name="connsiteX5" fmla="*/ 0 w 971838"/>
              <a:gd name="connsiteY5" fmla="*/ 480827 h 966746"/>
              <a:gd name="connsiteX6" fmla="*/ 387990 w 971838"/>
              <a:gd name="connsiteY6" fmla="*/ 4780 h 96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1838" h="966746">
                <a:moveTo>
                  <a:pt x="435408" y="0"/>
                </a:moveTo>
                <a:lnTo>
                  <a:pt x="536431" y="0"/>
                </a:lnTo>
                <a:lnTo>
                  <a:pt x="583849" y="4780"/>
                </a:lnTo>
                <a:cubicBezTo>
                  <a:pt x="805274" y="50090"/>
                  <a:pt x="971838" y="246007"/>
                  <a:pt x="971838" y="480827"/>
                </a:cubicBezTo>
                <a:cubicBezTo>
                  <a:pt x="971838" y="749193"/>
                  <a:pt x="754285" y="966746"/>
                  <a:pt x="485919" y="966746"/>
                </a:cubicBezTo>
                <a:cubicBezTo>
                  <a:pt x="217553" y="966746"/>
                  <a:pt x="0" y="749193"/>
                  <a:pt x="0" y="480827"/>
                </a:cubicBezTo>
                <a:cubicBezTo>
                  <a:pt x="0" y="246007"/>
                  <a:pt x="166564" y="50090"/>
                  <a:pt x="387990" y="478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altLang="en-US" lang="zh-CN"/>
          </a:p>
        </p:txBody>
      </p:sp>
      <p:sp>
        <p:nvSpPr>
          <p:cNvPr id="1048738" name="图片占位符 32"/>
          <p:cNvSpPr>
            <a:spLocks noGrp="1"/>
          </p:cNvSpPr>
          <p:nvPr>
            <p:ph type="pic" sz="quarter" idx="13"/>
          </p:nvPr>
        </p:nvSpPr>
        <p:spPr>
          <a:xfrm>
            <a:off x="6981542" y="3595045"/>
            <a:ext cx="971834" cy="966746"/>
          </a:xfrm>
          <a:custGeom>
            <a:avLst/>
            <a:gdLst>
              <a:gd name="connsiteX0" fmla="*/ 435408 w 971834"/>
              <a:gd name="connsiteY0" fmla="*/ 0 h 966746"/>
              <a:gd name="connsiteX1" fmla="*/ 536431 w 971834"/>
              <a:gd name="connsiteY1" fmla="*/ 0 h 966746"/>
              <a:gd name="connsiteX2" fmla="*/ 583849 w 971834"/>
              <a:gd name="connsiteY2" fmla="*/ 4780 h 966746"/>
              <a:gd name="connsiteX3" fmla="*/ 961966 w 971834"/>
              <a:gd name="connsiteY3" fmla="*/ 382897 h 966746"/>
              <a:gd name="connsiteX4" fmla="*/ 971834 w 971834"/>
              <a:gd name="connsiteY4" fmla="*/ 480787 h 966746"/>
              <a:gd name="connsiteX5" fmla="*/ 971834 w 971834"/>
              <a:gd name="connsiteY5" fmla="*/ 480867 h 966746"/>
              <a:gd name="connsiteX6" fmla="*/ 961966 w 971834"/>
              <a:gd name="connsiteY6" fmla="*/ 578757 h 966746"/>
              <a:gd name="connsiteX7" fmla="*/ 485919 w 971834"/>
              <a:gd name="connsiteY7" fmla="*/ 966746 h 966746"/>
              <a:gd name="connsiteX8" fmla="*/ 0 w 971834"/>
              <a:gd name="connsiteY8" fmla="*/ 480827 h 966746"/>
              <a:gd name="connsiteX9" fmla="*/ 387990 w 971834"/>
              <a:gd name="connsiteY9" fmla="*/ 4780 h 96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834" h="966746">
                <a:moveTo>
                  <a:pt x="435408" y="0"/>
                </a:moveTo>
                <a:lnTo>
                  <a:pt x="536431" y="0"/>
                </a:lnTo>
                <a:lnTo>
                  <a:pt x="583849" y="4780"/>
                </a:lnTo>
                <a:cubicBezTo>
                  <a:pt x="773642" y="43617"/>
                  <a:pt x="923129" y="193104"/>
                  <a:pt x="961966" y="382897"/>
                </a:cubicBezTo>
                <a:lnTo>
                  <a:pt x="971834" y="480787"/>
                </a:lnTo>
                <a:lnTo>
                  <a:pt x="971834" y="480867"/>
                </a:lnTo>
                <a:lnTo>
                  <a:pt x="961966" y="578757"/>
                </a:lnTo>
                <a:cubicBezTo>
                  <a:pt x="916656" y="800182"/>
                  <a:pt x="720739" y="966746"/>
                  <a:pt x="485919" y="966746"/>
                </a:cubicBezTo>
                <a:cubicBezTo>
                  <a:pt x="217553" y="966746"/>
                  <a:pt x="0" y="749193"/>
                  <a:pt x="0" y="480827"/>
                </a:cubicBezTo>
                <a:cubicBezTo>
                  <a:pt x="0" y="246007"/>
                  <a:pt x="166564" y="50090"/>
                  <a:pt x="387990" y="478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altLang="en-US" lang="zh-CN"/>
          </a:p>
        </p:txBody>
      </p:sp>
      <p:sp>
        <p:nvSpPr>
          <p:cNvPr id="1048739" name="图片占位符 34"/>
          <p:cNvSpPr>
            <a:spLocks noGrp="1"/>
          </p:cNvSpPr>
          <p:nvPr>
            <p:ph type="pic" sz="quarter" idx="14"/>
          </p:nvPr>
        </p:nvSpPr>
        <p:spPr>
          <a:xfrm>
            <a:off x="4905176" y="4990407"/>
            <a:ext cx="971838" cy="962210"/>
          </a:xfrm>
          <a:custGeom>
            <a:avLst/>
            <a:gdLst>
              <a:gd name="connsiteX0" fmla="*/ 390411 w 971838"/>
              <a:gd name="connsiteY0" fmla="*/ 0 h 962210"/>
              <a:gd name="connsiteX1" fmla="*/ 581427 w 971838"/>
              <a:gd name="connsiteY1" fmla="*/ 0 h 962210"/>
              <a:gd name="connsiteX2" fmla="*/ 583849 w 971838"/>
              <a:gd name="connsiteY2" fmla="*/ 244 h 962210"/>
              <a:gd name="connsiteX3" fmla="*/ 971838 w 971838"/>
              <a:gd name="connsiteY3" fmla="*/ 476291 h 962210"/>
              <a:gd name="connsiteX4" fmla="*/ 485919 w 971838"/>
              <a:gd name="connsiteY4" fmla="*/ 962210 h 962210"/>
              <a:gd name="connsiteX5" fmla="*/ 0 w 971838"/>
              <a:gd name="connsiteY5" fmla="*/ 476291 h 962210"/>
              <a:gd name="connsiteX6" fmla="*/ 387990 w 971838"/>
              <a:gd name="connsiteY6" fmla="*/ 244 h 962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1838" h="962210">
                <a:moveTo>
                  <a:pt x="390411" y="0"/>
                </a:moveTo>
                <a:lnTo>
                  <a:pt x="581427" y="0"/>
                </a:lnTo>
                <a:lnTo>
                  <a:pt x="583849" y="244"/>
                </a:lnTo>
                <a:cubicBezTo>
                  <a:pt x="805274" y="45554"/>
                  <a:pt x="971838" y="241471"/>
                  <a:pt x="971838" y="476291"/>
                </a:cubicBezTo>
                <a:cubicBezTo>
                  <a:pt x="971838" y="744657"/>
                  <a:pt x="754285" y="962210"/>
                  <a:pt x="485919" y="962210"/>
                </a:cubicBezTo>
                <a:cubicBezTo>
                  <a:pt x="217553" y="962210"/>
                  <a:pt x="0" y="744657"/>
                  <a:pt x="0" y="476291"/>
                </a:cubicBezTo>
                <a:cubicBezTo>
                  <a:pt x="0" y="241471"/>
                  <a:pt x="166564" y="45554"/>
                  <a:pt x="387990" y="244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altLang="en-US" lang="zh-CN"/>
          </a:p>
        </p:txBody>
      </p:sp>
      <p:sp>
        <p:nvSpPr>
          <p:cNvPr id="1048740" name="图片占位符 33"/>
          <p:cNvSpPr>
            <a:spLocks noGrp="1"/>
          </p:cNvSpPr>
          <p:nvPr>
            <p:ph type="pic" sz="quarter" idx="15"/>
          </p:nvPr>
        </p:nvSpPr>
        <p:spPr>
          <a:xfrm>
            <a:off x="6314995" y="4980779"/>
            <a:ext cx="971838" cy="971838"/>
          </a:xfrm>
          <a:custGeom>
            <a:avLst/>
            <a:gdLst>
              <a:gd name="connsiteX0" fmla="*/ 485919 w 971838"/>
              <a:gd name="connsiteY0" fmla="*/ 0 h 971838"/>
              <a:gd name="connsiteX1" fmla="*/ 971838 w 971838"/>
              <a:gd name="connsiteY1" fmla="*/ 485919 h 971838"/>
              <a:gd name="connsiteX2" fmla="*/ 485919 w 971838"/>
              <a:gd name="connsiteY2" fmla="*/ 971838 h 971838"/>
              <a:gd name="connsiteX3" fmla="*/ 0 w 971838"/>
              <a:gd name="connsiteY3" fmla="*/ 485919 h 971838"/>
              <a:gd name="connsiteX4" fmla="*/ 485919 w 971838"/>
              <a:gd name="connsiteY4" fmla="*/ 0 h 9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1838" h="971838">
                <a:moveTo>
                  <a:pt x="485919" y="0"/>
                </a:moveTo>
                <a:cubicBezTo>
                  <a:pt x="754285" y="0"/>
                  <a:pt x="971838" y="217553"/>
                  <a:pt x="971838" y="485919"/>
                </a:cubicBezTo>
                <a:cubicBezTo>
                  <a:pt x="971838" y="754285"/>
                  <a:pt x="754285" y="971838"/>
                  <a:pt x="485919" y="971838"/>
                </a:cubicBezTo>
                <a:cubicBezTo>
                  <a:pt x="217553" y="971838"/>
                  <a:pt x="0" y="754285"/>
                  <a:pt x="0" y="485919"/>
                </a:cubicBezTo>
                <a:cubicBezTo>
                  <a:pt x="0" y="217553"/>
                  <a:pt x="217553" y="0"/>
                  <a:pt x="485919" y="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图片 6" descr="图片包含 游戏机, 夜空, 星星  描述已自动生成"/>
          <p:cNvPicPr>
            <a:picLocks noChangeAspect="1"/>
          </p:cNvPicPr>
          <p:nvPr userDrawn="1"/>
        </p:nvPicPr>
        <p:blipFill rotWithShape="1">
          <a:blip xmlns:r="http://schemas.openxmlformats.org/officeDocument/2006/relationships" r:embed="rId1" cstate="print"/>
          <a:srcRect l="11709" r="11709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sp>
        <p:nvSpPr>
          <p:cNvPr id="1048716" name="任意多边形: 形状 3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000">
                <a:srgbClr val="07376C">
                  <a:alpha val="50000"/>
                </a:srgbClr>
              </a:gs>
              <a:gs pos="75000">
                <a:srgbClr val="07376C">
                  <a:alpha val="7000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square">
            <a:no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 Lt"/>
              <a:ea typeface="思源黑体 CN Medium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转场1"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580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581" name="任意多边形: 形状 5"/>
          <p:cNvSpPr/>
          <p:nvPr userDrawn="1"/>
        </p:nvSpPr>
        <p:spPr>
          <a:xfrm>
            <a:off x="319980" y="1286729"/>
            <a:ext cx="1404013" cy="5729383"/>
          </a:xfrm>
          <a:custGeom>
            <a:avLst/>
            <a:ahLst/>
            <a:rect l="l" t="t" r="r" b="b"/>
            <a:pathLst>
              <a:path w="1404013" h="5729383">
                <a:moveTo>
                  <a:pt x="0" y="0"/>
                </a:moveTo>
                <a:lnTo>
                  <a:pt x="1404013" y="0"/>
                </a:lnTo>
                <a:lnTo>
                  <a:pt x="1404013" y="5729383"/>
                </a:lnTo>
                <a:lnTo>
                  <a:pt x="1234021" y="5729383"/>
                </a:lnTo>
                <a:lnTo>
                  <a:pt x="1234021" y="169992"/>
                </a:lnTo>
                <a:lnTo>
                  <a:pt x="0" y="169992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49000"/>
                </a:schemeClr>
              </a:gs>
              <a:gs pos="100000">
                <a:schemeClr val="accent2">
                  <a:alpha val="50000"/>
                </a:schemeClr>
              </a:gs>
            </a:gsLst>
            <a:lin ang="5400000" scaled="0"/>
          </a:gradFill>
          <a:ln w="63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  <a:effectLst/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prstClr val="white"/>
              </a:buClr>
              <a:buSzTx/>
              <a:buFontTx/>
              <a:buNone/>
            </a:pPr>
            <a:endParaRPr altLang="en-US" baseline="0" b="0" cap="none" dirty="0" sz="49600" kern="1200" kumimoji="0" lang="zh-CN" noProof="0" normalizeH="0" spc="0" strike="noStrike" u="none">
              <a:ln w="6350">
                <a:gradFill>
                  <a:gsLst>
                    <a:gs pos="0">
                      <a:srgbClr val="0BD0D9"/>
                    </a:gs>
                    <a:gs pos="100000">
                      <a:srgbClr val="0BD0D9"/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BD0D9">
                      <a:alpha val="49000"/>
                    </a:srgbClr>
                  </a:gs>
                  <a:gs pos="100000">
                    <a:srgbClr val="0BD0D9">
                      <a:alpha val="5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Arual" pitchFamily="2" charset="0"/>
              <a:ea typeface="Arual" pitchFamily="2" charset="0"/>
              <a:cs typeface="Arial" panose="020B0604020202020204" pitchFamily="34" charset="0"/>
            </a:endParaRPr>
          </a:p>
        </p:txBody>
      </p:sp>
      <p:sp>
        <p:nvSpPr>
          <p:cNvPr id="1048582" name="平行四边形 7"/>
          <p:cNvSpPr/>
          <p:nvPr/>
        </p:nvSpPr>
        <p:spPr>
          <a:xfrm flipH="1">
            <a:off x="2933700" y="549274"/>
            <a:ext cx="9499372" cy="1470025"/>
          </a:xfrm>
          <a:prstGeom prst="parallelogram"/>
          <a:gradFill>
            <a:gsLst>
              <a:gs pos="0">
                <a:schemeClr val="accent2">
                  <a:alpha val="17000"/>
                </a:schemeClr>
              </a:gs>
              <a:gs pos="92000">
                <a:schemeClr val="accent2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583" name="等腰三角形 28"/>
          <p:cNvSpPr/>
          <p:nvPr/>
        </p:nvSpPr>
        <p:spPr>
          <a:xfrm rot="12904652" flipH="1">
            <a:off x="3356622" y="1848256"/>
            <a:ext cx="292524" cy="88998"/>
          </a:xfrm>
          <a:custGeom>
            <a:avLst/>
            <a:gdLst>
              <a:gd name="connsiteX0" fmla="*/ 0 w 322512"/>
              <a:gd name="connsiteY0" fmla="*/ 107659 h 107659"/>
              <a:gd name="connsiteX1" fmla="*/ 158108 w 322512"/>
              <a:gd name="connsiteY1" fmla="*/ 0 h 107659"/>
              <a:gd name="connsiteX2" fmla="*/ 322512 w 322512"/>
              <a:gd name="connsiteY2" fmla="*/ 107659 h 107659"/>
              <a:gd name="connsiteX3" fmla="*/ 0 w 322512"/>
              <a:gd name="connsiteY3" fmla="*/ 107659 h 107659"/>
              <a:gd name="connsiteX0" fmla="*/ 0 w 322512"/>
              <a:gd name="connsiteY0" fmla="*/ 117031 h 117031"/>
              <a:gd name="connsiteX1" fmla="*/ 153051 w 322512"/>
              <a:gd name="connsiteY1" fmla="*/ 0 h 117031"/>
              <a:gd name="connsiteX2" fmla="*/ 322512 w 322512"/>
              <a:gd name="connsiteY2" fmla="*/ 117031 h 117031"/>
              <a:gd name="connsiteX3" fmla="*/ 0 w 322512"/>
              <a:gd name="connsiteY3" fmla="*/ 117031 h 11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512" h="117031">
                <a:moveTo>
                  <a:pt x="0" y="117031"/>
                </a:moveTo>
                <a:lnTo>
                  <a:pt x="153051" y="0"/>
                </a:lnTo>
                <a:lnTo>
                  <a:pt x="322512" y="117031"/>
                </a:lnTo>
                <a:lnTo>
                  <a:pt x="0" y="11703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584" name="平行四边形 9"/>
          <p:cNvSpPr/>
          <p:nvPr userDrawn="1"/>
        </p:nvSpPr>
        <p:spPr>
          <a:xfrm flipH="1">
            <a:off x="4740165" y="2301875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585" name="平行四边形 10"/>
          <p:cNvSpPr/>
          <p:nvPr userDrawn="1"/>
        </p:nvSpPr>
        <p:spPr>
          <a:xfrm flipH="1">
            <a:off x="4740165" y="3739520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586" name="平行四边形 11"/>
          <p:cNvSpPr/>
          <p:nvPr userDrawn="1"/>
        </p:nvSpPr>
        <p:spPr>
          <a:xfrm flipH="1">
            <a:off x="4740165" y="5177164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转场2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2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741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42" name="PA-任意多边形 24"/>
          <p:cNvSpPr/>
          <p:nvPr userDrawn="1">
            <p:custDataLst>
              <p:tags r:id="rId4"/>
            </p:custDataLst>
          </p:nvPr>
        </p:nvSpPr>
        <p:spPr>
          <a:xfrm>
            <a:off x="-388837" y="1219991"/>
            <a:ext cx="3278995" cy="5796121"/>
          </a:xfrm>
          <a:custGeom>
            <a:avLst/>
            <a:ahLst/>
            <a:rect l="l" t="t" r="r" b="b"/>
            <a:pathLst>
              <a:path w="3278995" h="5796121">
                <a:moveTo>
                  <a:pt x="1678493" y="40"/>
                </a:moveTo>
                <a:cubicBezTo>
                  <a:pt x="1704202" y="-92"/>
                  <a:pt x="1729124" y="105"/>
                  <a:pt x="1753258" y="630"/>
                </a:cubicBezTo>
                <a:cubicBezTo>
                  <a:pt x="1849797" y="2728"/>
                  <a:pt x="1954731" y="18468"/>
                  <a:pt x="2068060" y="47850"/>
                </a:cubicBezTo>
                <a:cubicBezTo>
                  <a:pt x="2252743" y="94020"/>
                  <a:pt x="2424834" y="172721"/>
                  <a:pt x="2584334" y="283951"/>
                </a:cubicBezTo>
                <a:cubicBezTo>
                  <a:pt x="2743833" y="395181"/>
                  <a:pt x="2876050" y="526348"/>
                  <a:pt x="2980983" y="677452"/>
                </a:cubicBezTo>
                <a:cubicBezTo>
                  <a:pt x="3140482" y="904109"/>
                  <a:pt x="3234923" y="1125520"/>
                  <a:pt x="3264304" y="1341683"/>
                </a:cubicBezTo>
                <a:cubicBezTo>
                  <a:pt x="3293686" y="1557847"/>
                  <a:pt x="3278995" y="1770862"/>
                  <a:pt x="3220232" y="1980729"/>
                </a:cubicBezTo>
                <a:cubicBezTo>
                  <a:pt x="3161469" y="2190597"/>
                  <a:pt x="3072275" y="2398366"/>
                  <a:pt x="2952651" y="2604036"/>
                </a:cubicBezTo>
                <a:cubicBezTo>
                  <a:pt x="2833027" y="2809706"/>
                  <a:pt x="2703958" y="3013278"/>
                  <a:pt x="2565446" y="3214750"/>
                </a:cubicBezTo>
                <a:cubicBezTo>
                  <a:pt x="2250644" y="3647077"/>
                  <a:pt x="1920103" y="4060517"/>
                  <a:pt x="1573822" y="4455067"/>
                </a:cubicBezTo>
                <a:cubicBezTo>
                  <a:pt x="1227540" y="4849619"/>
                  <a:pt x="867618" y="5233676"/>
                  <a:pt x="494053" y="5607240"/>
                </a:cubicBezTo>
                <a:lnTo>
                  <a:pt x="3188752" y="5607240"/>
                </a:lnTo>
                <a:lnTo>
                  <a:pt x="3188752" y="5796121"/>
                </a:lnTo>
                <a:lnTo>
                  <a:pt x="21852" y="5796121"/>
                </a:lnTo>
                <a:lnTo>
                  <a:pt x="1746962" y="3957681"/>
                </a:lnTo>
                <a:cubicBezTo>
                  <a:pt x="1755357" y="3945089"/>
                  <a:pt x="1783689" y="3907313"/>
                  <a:pt x="1831959" y="3844353"/>
                </a:cubicBezTo>
                <a:cubicBezTo>
                  <a:pt x="1880228" y="3781393"/>
                  <a:pt x="1934794" y="3712136"/>
                  <a:pt x="1995655" y="3636584"/>
                </a:cubicBezTo>
                <a:cubicBezTo>
                  <a:pt x="2056517" y="3561032"/>
                  <a:pt x="2116329" y="3485479"/>
                  <a:pt x="2175092" y="3409927"/>
                </a:cubicBezTo>
                <a:cubicBezTo>
                  <a:pt x="2233855" y="3334375"/>
                  <a:pt x="2280026" y="3275612"/>
                  <a:pt x="2313605" y="3233638"/>
                </a:cubicBezTo>
                <a:cubicBezTo>
                  <a:pt x="2321999" y="3221046"/>
                  <a:pt x="2341937" y="3193763"/>
                  <a:pt x="2373417" y="3151790"/>
                </a:cubicBezTo>
                <a:cubicBezTo>
                  <a:pt x="2404897" y="3109816"/>
                  <a:pt x="2437426" y="3063646"/>
                  <a:pt x="2471005" y="3013278"/>
                </a:cubicBezTo>
                <a:cubicBezTo>
                  <a:pt x="2504584" y="2962909"/>
                  <a:pt x="2538163" y="2914640"/>
                  <a:pt x="2571742" y="2868469"/>
                </a:cubicBezTo>
                <a:cubicBezTo>
                  <a:pt x="2605321" y="2822298"/>
                  <a:pt x="2628406" y="2786620"/>
                  <a:pt x="2640998" y="2761437"/>
                </a:cubicBezTo>
                <a:cubicBezTo>
                  <a:pt x="2724945" y="2627121"/>
                  <a:pt x="2810991" y="2479165"/>
                  <a:pt x="2899135" y="2317567"/>
                </a:cubicBezTo>
                <a:cubicBezTo>
                  <a:pt x="2987279" y="2155969"/>
                  <a:pt x="3046042" y="1993322"/>
                  <a:pt x="3075424" y="1829625"/>
                </a:cubicBezTo>
                <a:cubicBezTo>
                  <a:pt x="3104805" y="1678520"/>
                  <a:pt x="3105854" y="1526366"/>
                  <a:pt x="3078572" y="1373163"/>
                </a:cubicBezTo>
                <a:cubicBezTo>
                  <a:pt x="3051289" y="1219960"/>
                  <a:pt x="2999871" y="1076200"/>
                  <a:pt x="2924319" y="941885"/>
                </a:cubicBezTo>
                <a:cubicBezTo>
                  <a:pt x="2823583" y="765597"/>
                  <a:pt x="2697662" y="618690"/>
                  <a:pt x="2546558" y="501164"/>
                </a:cubicBezTo>
                <a:cubicBezTo>
                  <a:pt x="2395453" y="383638"/>
                  <a:pt x="2229657" y="299691"/>
                  <a:pt x="2049172" y="249323"/>
                </a:cubicBezTo>
                <a:cubicBezTo>
                  <a:pt x="1868686" y="198954"/>
                  <a:pt x="1682953" y="183214"/>
                  <a:pt x="1491973" y="202102"/>
                </a:cubicBezTo>
                <a:cubicBezTo>
                  <a:pt x="1300994" y="220991"/>
                  <a:pt x="1115261" y="278704"/>
                  <a:pt x="934775" y="375243"/>
                </a:cubicBezTo>
                <a:cubicBezTo>
                  <a:pt x="695526" y="509558"/>
                  <a:pt x="516090" y="687946"/>
                  <a:pt x="396465" y="910406"/>
                </a:cubicBezTo>
                <a:cubicBezTo>
                  <a:pt x="276841" y="1132865"/>
                  <a:pt x="202338" y="1376311"/>
                  <a:pt x="172956" y="1640744"/>
                </a:cubicBezTo>
                <a:lnTo>
                  <a:pt x="2963" y="1640744"/>
                </a:lnTo>
                <a:cubicBezTo>
                  <a:pt x="-5431" y="1544205"/>
                  <a:pt x="4013" y="1443469"/>
                  <a:pt x="31296" y="1338535"/>
                </a:cubicBezTo>
                <a:cubicBezTo>
                  <a:pt x="58578" y="1233601"/>
                  <a:pt x="86910" y="1132865"/>
                  <a:pt x="116292" y="1036326"/>
                </a:cubicBezTo>
                <a:cubicBezTo>
                  <a:pt x="162463" y="914603"/>
                  <a:pt x="225423" y="801274"/>
                  <a:pt x="305173" y="696341"/>
                </a:cubicBezTo>
                <a:cubicBezTo>
                  <a:pt x="384922" y="591406"/>
                  <a:pt x="473067" y="490670"/>
                  <a:pt x="569606" y="394131"/>
                </a:cubicBezTo>
                <a:cubicBezTo>
                  <a:pt x="687131" y="285000"/>
                  <a:pt x="821447" y="195807"/>
                  <a:pt x="972551" y="126550"/>
                </a:cubicBezTo>
                <a:cubicBezTo>
                  <a:pt x="1123656" y="57294"/>
                  <a:pt x="1274760" y="18468"/>
                  <a:pt x="1425865" y="10074"/>
                </a:cubicBezTo>
                <a:cubicBezTo>
                  <a:pt x="1517158" y="3778"/>
                  <a:pt x="1601367" y="433"/>
                  <a:pt x="1678493" y="4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49000"/>
                </a:schemeClr>
              </a:gs>
              <a:gs pos="100000">
                <a:schemeClr val="accent2">
                  <a:alpha val="50000"/>
                </a:schemeClr>
              </a:gs>
            </a:gsLst>
            <a:lin ang="5400000" scaled="0"/>
          </a:gradFill>
          <a:ln w="63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  <a:effectLst/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ctr" fontAlgn="auto" indent="0" lvl="0" marR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prstClr val="white"/>
              </a:buClr>
              <a:buSzTx/>
              <a:buFontTx/>
              <a:buNone/>
            </a:pPr>
            <a:endParaRPr altLang="en-US" baseline="0" b="0" cap="none" dirty="0" sz="49600" kumimoji="0" lang="zh-CN" noProof="0" normalizeH="0" spc="0" strike="noStrike" u="none">
              <a:ln w="6350">
                <a:gradFill>
                  <a:gsLst>
                    <a:gs pos="0">
                      <a:srgbClr val="0BD0D9"/>
                    </a:gs>
                    <a:gs pos="100000">
                      <a:srgbClr val="0BD0D9"/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BD0D9">
                      <a:alpha val="49000"/>
                    </a:srgbClr>
                  </a:gs>
                  <a:gs pos="100000">
                    <a:srgbClr val="0BD0D9">
                      <a:alpha val="5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Arual" pitchFamily="2" charset="0"/>
              <a:ea typeface="Arual" pitchFamily="2" charset="0"/>
              <a:cs typeface="Arial" panose="020B0604020202020204" pitchFamily="34" charset="0"/>
            </a:endParaRPr>
          </a:p>
        </p:txBody>
      </p:sp>
      <p:sp>
        <p:nvSpPr>
          <p:cNvPr id="1048743" name="平行四边形 5"/>
          <p:cNvSpPr/>
          <p:nvPr/>
        </p:nvSpPr>
        <p:spPr>
          <a:xfrm flipH="1">
            <a:off x="2933700" y="1976967"/>
            <a:ext cx="9499372" cy="1470025"/>
          </a:xfrm>
          <a:prstGeom prst="parallelogram"/>
          <a:gradFill>
            <a:gsLst>
              <a:gs pos="0">
                <a:schemeClr val="accent2">
                  <a:alpha val="17000"/>
                </a:schemeClr>
              </a:gs>
              <a:gs pos="92000">
                <a:schemeClr val="accent2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defTabSz="1099657" fontAlgn="auto" hangingPunct="0" indent="0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sym typeface="Arial"/>
            </a:endParaRPr>
          </a:p>
        </p:txBody>
      </p:sp>
      <p:sp>
        <p:nvSpPr>
          <p:cNvPr id="1048744" name="等腰三角形 28"/>
          <p:cNvSpPr/>
          <p:nvPr/>
        </p:nvSpPr>
        <p:spPr>
          <a:xfrm rot="12904652" flipH="1">
            <a:off x="3356622" y="3275949"/>
            <a:ext cx="292524" cy="88998"/>
          </a:xfrm>
          <a:custGeom>
            <a:avLst/>
            <a:gdLst>
              <a:gd name="connsiteX0" fmla="*/ 0 w 322512"/>
              <a:gd name="connsiteY0" fmla="*/ 107659 h 107659"/>
              <a:gd name="connsiteX1" fmla="*/ 158108 w 322512"/>
              <a:gd name="connsiteY1" fmla="*/ 0 h 107659"/>
              <a:gd name="connsiteX2" fmla="*/ 322512 w 322512"/>
              <a:gd name="connsiteY2" fmla="*/ 107659 h 107659"/>
              <a:gd name="connsiteX3" fmla="*/ 0 w 322512"/>
              <a:gd name="connsiteY3" fmla="*/ 107659 h 107659"/>
              <a:gd name="connsiteX0" fmla="*/ 0 w 322512"/>
              <a:gd name="connsiteY0" fmla="*/ 117031 h 117031"/>
              <a:gd name="connsiteX1" fmla="*/ 153051 w 322512"/>
              <a:gd name="connsiteY1" fmla="*/ 0 h 117031"/>
              <a:gd name="connsiteX2" fmla="*/ 322512 w 322512"/>
              <a:gd name="connsiteY2" fmla="*/ 117031 h 117031"/>
              <a:gd name="connsiteX3" fmla="*/ 0 w 322512"/>
              <a:gd name="connsiteY3" fmla="*/ 117031 h 11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512" h="117031">
                <a:moveTo>
                  <a:pt x="0" y="117031"/>
                </a:moveTo>
                <a:lnTo>
                  <a:pt x="153051" y="0"/>
                </a:lnTo>
                <a:lnTo>
                  <a:pt x="322512" y="117031"/>
                </a:lnTo>
                <a:lnTo>
                  <a:pt x="0" y="11703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45" name="平行四边形 7"/>
          <p:cNvSpPr/>
          <p:nvPr userDrawn="1"/>
        </p:nvSpPr>
        <p:spPr>
          <a:xfrm flipH="1">
            <a:off x="4740165" y="546100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46" name="平行四边形 8"/>
          <p:cNvSpPr/>
          <p:nvPr userDrawn="1"/>
        </p:nvSpPr>
        <p:spPr>
          <a:xfrm flipH="1">
            <a:off x="4740165" y="3746297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47" name="平行四边形 9"/>
          <p:cNvSpPr/>
          <p:nvPr userDrawn="1"/>
        </p:nvSpPr>
        <p:spPr>
          <a:xfrm flipH="1">
            <a:off x="4740165" y="5177164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转场3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3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748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49" name="PA-任意多边形 23"/>
          <p:cNvSpPr/>
          <p:nvPr userDrawn="1">
            <p:custDataLst>
              <p:tags r:id="rId4"/>
            </p:custDataLst>
          </p:nvPr>
        </p:nvSpPr>
        <p:spPr>
          <a:xfrm>
            <a:off x="-555026" y="1286729"/>
            <a:ext cx="3233818" cy="5729383"/>
          </a:xfrm>
          <a:custGeom>
            <a:avLst/>
            <a:ahLst/>
            <a:rect l="l" t="t" r="r" b="b"/>
            <a:pathLst>
              <a:path w="3233818" h="5729383">
                <a:moveTo>
                  <a:pt x="169993" y="0"/>
                </a:moveTo>
                <a:lnTo>
                  <a:pt x="1913992" y="0"/>
                </a:lnTo>
                <a:cubicBezTo>
                  <a:pt x="1989544" y="0"/>
                  <a:pt x="2064047" y="11543"/>
                  <a:pt x="2137500" y="34628"/>
                </a:cubicBezTo>
                <a:cubicBezTo>
                  <a:pt x="2210954" y="57714"/>
                  <a:pt x="2281260" y="83947"/>
                  <a:pt x="2348417" y="113328"/>
                </a:cubicBezTo>
                <a:cubicBezTo>
                  <a:pt x="2537298" y="201473"/>
                  <a:pt x="2699945" y="320048"/>
                  <a:pt x="2836359" y="469054"/>
                </a:cubicBezTo>
                <a:cubicBezTo>
                  <a:pt x="2972773" y="618060"/>
                  <a:pt x="3074559" y="783855"/>
                  <a:pt x="3141716" y="966440"/>
                </a:cubicBezTo>
                <a:cubicBezTo>
                  <a:pt x="3208874" y="1149025"/>
                  <a:pt x="3239305" y="1341053"/>
                  <a:pt x="3233009" y="1542526"/>
                </a:cubicBezTo>
                <a:cubicBezTo>
                  <a:pt x="3226713" y="1743999"/>
                  <a:pt x="3179493" y="1939176"/>
                  <a:pt x="3091348" y="2128056"/>
                </a:cubicBezTo>
                <a:cubicBezTo>
                  <a:pt x="3045177" y="2232990"/>
                  <a:pt x="2982217" y="2330578"/>
                  <a:pt x="2902468" y="2420822"/>
                </a:cubicBezTo>
                <a:cubicBezTo>
                  <a:pt x="2822718" y="2511064"/>
                  <a:pt x="2740870" y="2589765"/>
                  <a:pt x="2656923" y="2656922"/>
                </a:cubicBezTo>
                <a:cubicBezTo>
                  <a:pt x="2635936" y="2669515"/>
                  <a:pt x="2608653" y="2685254"/>
                  <a:pt x="2575074" y="2704142"/>
                </a:cubicBezTo>
                <a:cubicBezTo>
                  <a:pt x="2541495" y="2723031"/>
                  <a:pt x="2506867" y="2741919"/>
                  <a:pt x="2471190" y="2760807"/>
                </a:cubicBezTo>
                <a:cubicBezTo>
                  <a:pt x="2435512" y="2779695"/>
                  <a:pt x="2401933" y="2798583"/>
                  <a:pt x="2370453" y="2817471"/>
                </a:cubicBezTo>
                <a:cubicBezTo>
                  <a:pt x="2338973" y="2836359"/>
                  <a:pt x="2319036" y="2852099"/>
                  <a:pt x="2310641" y="2864691"/>
                </a:cubicBezTo>
                <a:cubicBezTo>
                  <a:pt x="2436562" y="2931849"/>
                  <a:pt x="2555137" y="3005303"/>
                  <a:pt x="2666367" y="3085052"/>
                </a:cubicBezTo>
                <a:cubicBezTo>
                  <a:pt x="2777596" y="3164802"/>
                  <a:pt x="2875185" y="3263439"/>
                  <a:pt x="2959132" y="3380965"/>
                </a:cubicBezTo>
                <a:cubicBezTo>
                  <a:pt x="3101842" y="3582438"/>
                  <a:pt x="3187887" y="3802799"/>
                  <a:pt x="3217269" y="4042048"/>
                </a:cubicBezTo>
                <a:cubicBezTo>
                  <a:pt x="3246650" y="4281297"/>
                  <a:pt x="3225663" y="4509003"/>
                  <a:pt x="3154308" y="4725167"/>
                </a:cubicBezTo>
                <a:cubicBezTo>
                  <a:pt x="3082954" y="4941330"/>
                  <a:pt x="2964378" y="5135458"/>
                  <a:pt x="2798583" y="5307549"/>
                </a:cubicBezTo>
                <a:cubicBezTo>
                  <a:pt x="2632788" y="5479640"/>
                  <a:pt x="2426068" y="5601364"/>
                  <a:pt x="2178425" y="5672719"/>
                </a:cubicBezTo>
                <a:cubicBezTo>
                  <a:pt x="2044109" y="5710495"/>
                  <a:pt x="1905597" y="5729383"/>
                  <a:pt x="1762887" y="5729383"/>
                </a:cubicBezTo>
                <a:cubicBezTo>
                  <a:pt x="1620177" y="5729383"/>
                  <a:pt x="1481664" y="5729383"/>
                  <a:pt x="1347349" y="5729383"/>
                </a:cubicBezTo>
                <a:lnTo>
                  <a:pt x="0" y="5729383"/>
                </a:lnTo>
                <a:lnTo>
                  <a:pt x="0" y="5540502"/>
                </a:lnTo>
                <a:lnTo>
                  <a:pt x="1857327" y="5540502"/>
                </a:lnTo>
                <a:cubicBezTo>
                  <a:pt x="1941274" y="5540502"/>
                  <a:pt x="2034665" y="5523713"/>
                  <a:pt x="2137500" y="5490134"/>
                </a:cubicBezTo>
                <a:cubicBezTo>
                  <a:pt x="2240335" y="5456555"/>
                  <a:pt x="2331628" y="5416680"/>
                  <a:pt x="2411378" y="5370509"/>
                </a:cubicBezTo>
                <a:cubicBezTo>
                  <a:pt x="2633837" y="5240392"/>
                  <a:pt x="2797534" y="5073547"/>
                  <a:pt x="2902468" y="4869975"/>
                </a:cubicBezTo>
                <a:cubicBezTo>
                  <a:pt x="3007401" y="4666404"/>
                  <a:pt x="3056720" y="4454438"/>
                  <a:pt x="3050424" y="4234077"/>
                </a:cubicBezTo>
                <a:cubicBezTo>
                  <a:pt x="3044128" y="4013716"/>
                  <a:pt x="2984316" y="3802799"/>
                  <a:pt x="2870987" y="3601326"/>
                </a:cubicBezTo>
                <a:cubicBezTo>
                  <a:pt x="2757659" y="3399853"/>
                  <a:pt x="2591864" y="3236156"/>
                  <a:pt x="2373601" y="3110236"/>
                </a:cubicBezTo>
                <a:cubicBezTo>
                  <a:pt x="2285457" y="3064065"/>
                  <a:pt x="2187869" y="3025240"/>
                  <a:pt x="2080836" y="2993760"/>
                </a:cubicBezTo>
                <a:cubicBezTo>
                  <a:pt x="1973804" y="2962280"/>
                  <a:pt x="1867821" y="2950737"/>
                  <a:pt x="1762887" y="2959132"/>
                </a:cubicBezTo>
                <a:lnTo>
                  <a:pt x="1762887" y="2770251"/>
                </a:lnTo>
                <a:cubicBezTo>
                  <a:pt x="1964360" y="2766053"/>
                  <a:pt x="2146944" y="2719882"/>
                  <a:pt x="2310641" y="2631738"/>
                </a:cubicBezTo>
                <a:cubicBezTo>
                  <a:pt x="2474338" y="2543594"/>
                  <a:pt x="2612851" y="2432364"/>
                  <a:pt x="2726179" y="2298049"/>
                </a:cubicBezTo>
                <a:cubicBezTo>
                  <a:pt x="2839507" y="2163734"/>
                  <a:pt x="2924504" y="2012630"/>
                  <a:pt x="2981168" y="1844735"/>
                </a:cubicBezTo>
                <a:cubicBezTo>
                  <a:pt x="3037832" y="1676841"/>
                  <a:pt x="3059868" y="1506849"/>
                  <a:pt x="3047276" y="1334757"/>
                </a:cubicBezTo>
                <a:cubicBezTo>
                  <a:pt x="3034684" y="1162666"/>
                  <a:pt x="2984316" y="996870"/>
                  <a:pt x="2896172" y="837371"/>
                </a:cubicBezTo>
                <a:cubicBezTo>
                  <a:pt x="2808027" y="677872"/>
                  <a:pt x="2677909" y="539359"/>
                  <a:pt x="2505818" y="421833"/>
                </a:cubicBezTo>
                <a:cubicBezTo>
                  <a:pt x="2426068" y="363071"/>
                  <a:pt x="2331628" y="306407"/>
                  <a:pt x="2222497" y="251841"/>
                </a:cubicBezTo>
                <a:cubicBezTo>
                  <a:pt x="2113366" y="197275"/>
                  <a:pt x="2010531" y="169992"/>
                  <a:pt x="1913992" y="169992"/>
                </a:cubicBezTo>
                <a:lnTo>
                  <a:pt x="169993" y="169992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49000"/>
                </a:schemeClr>
              </a:gs>
              <a:gs pos="100000">
                <a:schemeClr val="accent2">
                  <a:alpha val="50000"/>
                </a:schemeClr>
              </a:gs>
            </a:gsLst>
            <a:lin ang="5400000" scaled="0"/>
          </a:gradFill>
          <a:ln w="635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  <a:effectLst/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ctr" fontAlgn="auto" indent="0" lvl="0" marR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prstClr val="white"/>
              </a:buClr>
              <a:buSzTx/>
              <a:buFontTx/>
              <a:buNone/>
            </a:pPr>
            <a:endParaRPr altLang="en-US" baseline="0" b="0" cap="none" dirty="0" sz="49600" kumimoji="0" lang="zh-CN" noProof="0" normalizeH="0" spc="0" strike="noStrike" u="none">
              <a:ln w="6350">
                <a:gradFill>
                  <a:gsLst>
                    <a:gs pos="0">
                      <a:srgbClr val="0BD0D9"/>
                    </a:gs>
                    <a:gs pos="100000">
                      <a:srgbClr val="0BD0D9"/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0BD0D9">
                      <a:alpha val="49000"/>
                    </a:srgbClr>
                  </a:gs>
                  <a:gs pos="100000">
                    <a:srgbClr val="0BD0D9">
                      <a:alpha val="5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Arual" pitchFamily="2" charset="0"/>
              <a:ea typeface="Arual" pitchFamily="2" charset="0"/>
              <a:cs typeface="Arial" panose="020B0604020202020204" pitchFamily="34" charset="0"/>
            </a:endParaRPr>
          </a:p>
        </p:txBody>
      </p:sp>
      <p:sp>
        <p:nvSpPr>
          <p:cNvPr id="1048750" name="平行四边形 4"/>
          <p:cNvSpPr/>
          <p:nvPr userDrawn="1"/>
        </p:nvSpPr>
        <p:spPr>
          <a:xfrm flipH="1">
            <a:off x="4740165" y="546100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51" name="平行四边形 5"/>
          <p:cNvSpPr/>
          <p:nvPr userDrawn="1"/>
        </p:nvSpPr>
        <p:spPr>
          <a:xfrm flipH="1">
            <a:off x="4740165" y="1976967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52" name="平行四边形 7"/>
          <p:cNvSpPr/>
          <p:nvPr/>
        </p:nvSpPr>
        <p:spPr>
          <a:xfrm flipH="1">
            <a:off x="2933700" y="3407834"/>
            <a:ext cx="9499372" cy="1470025"/>
          </a:xfrm>
          <a:prstGeom prst="parallelogram"/>
          <a:gradFill>
            <a:gsLst>
              <a:gs pos="0">
                <a:schemeClr val="accent2">
                  <a:alpha val="17000"/>
                </a:schemeClr>
              </a:gs>
              <a:gs pos="92000">
                <a:schemeClr val="accent2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defTabSz="1099657" fontAlgn="auto" hangingPunct="0" indent="0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sym typeface="Arial"/>
            </a:endParaRPr>
          </a:p>
        </p:txBody>
      </p:sp>
      <p:sp>
        <p:nvSpPr>
          <p:cNvPr id="1048753" name="等腰三角形 28"/>
          <p:cNvSpPr/>
          <p:nvPr/>
        </p:nvSpPr>
        <p:spPr>
          <a:xfrm rot="12904652" flipH="1">
            <a:off x="3356622" y="4706816"/>
            <a:ext cx="292524" cy="88998"/>
          </a:xfrm>
          <a:custGeom>
            <a:avLst/>
            <a:gdLst>
              <a:gd name="connsiteX0" fmla="*/ 0 w 322512"/>
              <a:gd name="connsiteY0" fmla="*/ 107659 h 107659"/>
              <a:gd name="connsiteX1" fmla="*/ 158108 w 322512"/>
              <a:gd name="connsiteY1" fmla="*/ 0 h 107659"/>
              <a:gd name="connsiteX2" fmla="*/ 322512 w 322512"/>
              <a:gd name="connsiteY2" fmla="*/ 107659 h 107659"/>
              <a:gd name="connsiteX3" fmla="*/ 0 w 322512"/>
              <a:gd name="connsiteY3" fmla="*/ 107659 h 107659"/>
              <a:gd name="connsiteX0" fmla="*/ 0 w 322512"/>
              <a:gd name="connsiteY0" fmla="*/ 117031 h 117031"/>
              <a:gd name="connsiteX1" fmla="*/ 153051 w 322512"/>
              <a:gd name="connsiteY1" fmla="*/ 0 h 117031"/>
              <a:gd name="connsiteX2" fmla="*/ 322512 w 322512"/>
              <a:gd name="connsiteY2" fmla="*/ 117031 h 117031"/>
              <a:gd name="connsiteX3" fmla="*/ 0 w 322512"/>
              <a:gd name="connsiteY3" fmla="*/ 117031 h 11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512" h="117031">
                <a:moveTo>
                  <a:pt x="0" y="117031"/>
                </a:moveTo>
                <a:lnTo>
                  <a:pt x="153051" y="0"/>
                </a:lnTo>
                <a:lnTo>
                  <a:pt x="322512" y="117031"/>
                </a:lnTo>
                <a:lnTo>
                  <a:pt x="0" y="11703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54" name="平行四边形 9"/>
          <p:cNvSpPr/>
          <p:nvPr userDrawn="1"/>
        </p:nvSpPr>
        <p:spPr>
          <a:xfrm flipH="1">
            <a:off x="4740165" y="5177164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转场4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755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56" name="平行四边形 3"/>
          <p:cNvSpPr/>
          <p:nvPr userDrawn="1"/>
        </p:nvSpPr>
        <p:spPr>
          <a:xfrm flipH="1">
            <a:off x="4740165" y="546100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57" name="平行四边形 4"/>
          <p:cNvSpPr/>
          <p:nvPr userDrawn="1"/>
        </p:nvSpPr>
        <p:spPr>
          <a:xfrm flipH="1">
            <a:off x="4740165" y="1978025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58" name="平行四边形 5"/>
          <p:cNvSpPr/>
          <p:nvPr userDrawn="1"/>
        </p:nvSpPr>
        <p:spPr>
          <a:xfrm flipH="1">
            <a:off x="4740165" y="3409950"/>
            <a:ext cx="8391459" cy="1131562"/>
          </a:xfrm>
          <a:prstGeom prst="parallelogram"/>
          <a:noFill/>
          <a:ln w="6350" cap="flat">
            <a:gradFill>
              <a:gsLst>
                <a:gs pos="0">
                  <a:schemeClr val="tx1"/>
                </a:gs>
                <a:gs pos="82000">
                  <a:schemeClr val="tx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lIns="54983" numCol="1" rIns="54983" rot="0" rtlCol="0" spcCol="38100" spcFirstLastPara="1" tIns="54983" vert="horz" wrap="square">
            <a:prstTxWarp prst="textNoShape"/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759" name="平行四边形 7"/>
          <p:cNvSpPr/>
          <p:nvPr/>
        </p:nvSpPr>
        <p:spPr>
          <a:xfrm flipH="1">
            <a:off x="2933701" y="4841875"/>
            <a:ext cx="9499372" cy="1470026"/>
          </a:xfrm>
          <a:prstGeom prst="parallelogram"/>
          <a:gradFill>
            <a:gsLst>
              <a:gs pos="0">
                <a:schemeClr val="accent2">
                  <a:alpha val="17000"/>
                </a:schemeClr>
              </a:gs>
              <a:gs pos="92000">
                <a:schemeClr val="accent2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defTabSz="1099657" fontAlgn="auto" hangingPunct="0" indent="0" lv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sym typeface="Arial"/>
            </a:endParaRPr>
          </a:p>
        </p:txBody>
      </p:sp>
      <p:sp>
        <p:nvSpPr>
          <p:cNvPr id="1048760" name="等腰三角形 28"/>
          <p:cNvSpPr/>
          <p:nvPr/>
        </p:nvSpPr>
        <p:spPr>
          <a:xfrm rot="12904652" flipH="1">
            <a:off x="3356610" y="6140850"/>
            <a:ext cx="292524" cy="88998"/>
          </a:xfrm>
          <a:custGeom>
            <a:avLst/>
            <a:gdLst>
              <a:gd name="connsiteX0" fmla="*/ 0 w 322512"/>
              <a:gd name="connsiteY0" fmla="*/ 107659 h 107659"/>
              <a:gd name="connsiteX1" fmla="*/ 158108 w 322512"/>
              <a:gd name="connsiteY1" fmla="*/ 0 h 107659"/>
              <a:gd name="connsiteX2" fmla="*/ 322512 w 322512"/>
              <a:gd name="connsiteY2" fmla="*/ 107659 h 107659"/>
              <a:gd name="connsiteX3" fmla="*/ 0 w 322512"/>
              <a:gd name="connsiteY3" fmla="*/ 107659 h 107659"/>
              <a:gd name="connsiteX0" fmla="*/ 0 w 322512"/>
              <a:gd name="connsiteY0" fmla="*/ 117031 h 117031"/>
              <a:gd name="connsiteX1" fmla="*/ 153051 w 322512"/>
              <a:gd name="connsiteY1" fmla="*/ 0 h 117031"/>
              <a:gd name="connsiteX2" fmla="*/ 322512 w 322512"/>
              <a:gd name="connsiteY2" fmla="*/ 117031 h 117031"/>
              <a:gd name="connsiteX3" fmla="*/ 0 w 322512"/>
              <a:gd name="connsiteY3" fmla="*/ 117031 h 11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512" h="117031">
                <a:moveTo>
                  <a:pt x="0" y="117031"/>
                </a:moveTo>
                <a:lnTo>
                  <a:pt x="153051" y="0"/>
                </a:lnTo>
                <a:lnTo>
                  <a:pt x="322512" y="117031"/>
                </a:lnTo>
                <a:lnTo>
                  <a:pt x="0" y="117031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598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599" name="矩形 414"/>
          <p:cNvSpPr/>
          <p:nvPr userDrawn="1"/>
        </p:nvSpPr>
        <p:spPr>
          <a:xfrm>
            <a:off x="695325" y="549275"/>
            <a:ext cx="54983" cy="307386"/>
          </a:xfrm>
          <a:prstGeom prst="rect"/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600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871396" y="537156"/>
            <a:ext cx="7242091" cy="370101"/>
          </a:xfrm>
          <a:prstGeom prst="rect"/>
        </p:spPr>
        <p:txBody>
          <a:bodyPr anchor="t" anchorCtr="0" bIns="0" lIns="0" rIns="0" tIns="0" vert="horz" wrap="square">
            <a:spAutoFit/>
          </a:bodyPr>
          <a:lstStyle>
            <a:lvl1pPr algn="l" defTabSz="742950" eaLnBrk="1" fontAlgn="auto" hangingPunct="1" indent="0" latinLnBrk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5" spc="299">
                <a:solidFill>
                  <a:srgbClr val="FFFFFF"/>
                </a:solidFill>
                <a:latin typeface="+mj-ea"/>
                <a:ea typeface="+mj-ea"/>
                <a:sym typeface="微软雅黑" panose="020B0503020204020204" pitchFamily="34" charset="-122"/>
              </a:defRPr>
            </a:lvl1pPr>
            <a:lvl2pPr algn="l" defTabSz="742950" eaLnBrk="1" hangingPunct="1" indent="-185738" latinLnBrk="0" marL="371475" rtl="0">
              <a:lnSpc>
                <a:spcPct val="90000"/>
              </a:lnSpc>
              <a:buFont typeface="Arial" panose="020B0604020202020204" pitchFamily="34" charset="0"/>
              <a:buNone/>
            </a:lvl2pPr>
            <a:lvl3pPr algn="l" defTabSz="742950" eaLnBrk="1" hangingPunct="1" indent="-185738" latinLnBrk="0" marL="742950" rtl="0">
              <a:lnSpc>
                <a:spcPct val="90000"/>
              </a:lnSpc>
              <a:buFont typeface="Arial" panose="020B0604020202020204" pitchFamily="34" charset="0"/>
              <a:buNone/>
            </a:lvl3pPr>
            <a:lvl4pPr algn="l" defTabSz="742950" eaLnBrk="1" hangingPunct="1" indent="-185738" latinLnBrk="0" marL="1114425" rtl="0">
              <a:lnSpc>
                <a:spcPct val="90000"/>
              </a:lnSpc>
              <a:buFont typeface="Arial" panose="020B0604020202020204" pitchFamily="34" charset="0"/>
              <a:buNone/>
            </a:lvl4pPr>
            <a:lvl5pPr algn="l" defTabSz="742950" eaLnBrk="1" hangingPunct="1" indent="-185738" latinLnBrk="0" marL="1485900" rtl="0">
              <a:lnSpc>
                <a:spcPct val="90000"/>
              </a:lnSpc>
              <a:buFont typeface="Arial" panose="020B0604020202020204" pitchFamily="34" charset="0"/>
              <a:buNone/>
            </a:lvl5pPr>
          </a:lstStyle>
          <a:p>
            <a:pPr lvl="0"/>
            <a:r>
              <a:rPr altLang="en-US" lang="zh-CN"/>
              <a:t>请在此处输入标题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图文1"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621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622" name="矩形 414"/>
          <p:cNvSpPr/>
          <p:nvPr userDrawn="1"/>
        </p:nvSpPr>
        <p:spPr>
          <a:xfrm>
            <a:off x="695325" y="549275"/>
            <a:ext cx="54983" cy="307386"/>
          </a:xfrm>
          <a:prstGeom prst="rect"/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623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871396" y="537156"/>
            <a:ext cx="7242091" cy="370101"/>
          </a:xfrm>
          <a:prstGeom prst="rect"/>
        </p:spPr>
        <p:txBody>
          <a:bodyPr anchor="t" anchorCtr="0" bIns="0" lIns="0" rIns="0" tIns="0" vert="horz" wrap="square">
            <a:spAutoFit/>
          </a:bodyPr>
          <a:lstStyle>
            <a:lvl1pPr algn="l" defTabSz="742950" eaLnBrk="1" fontAlgn="auto" hangingPunct="1" indent="0" latinLnBrk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5" spc="299">
                <a:solidFill>
                  <a:srgbClr val="FFFFFF"/>
                </a:solidFill>
                <a:latin typeface="+mj-ea"/>
                <a:ea typeface="+mj-ea"/>
                <a:sym typeface="微软雅黑" panose="020B0503020204020204" pitchFamily="34" charset="-122"/>
              </a:defRPr>
            </a:lvl1pPr>
            <a:lvl2pPr algn="l" defTabSz="742950" eaLnBrk="1" hangingPunct="1" indent="-185738" latinLnBrk="0" marL="371475" rtl="0">
              <a:lnSpc>
                <a:spcPct val="90000"/>
              </a:lnSpc>
              <a:buFont typeface="Arial" panose="020B0604020202020204" pitchFamily="34" charset="0"/>
              <a:buNone/>
            </a:lvl2pPr>
            <a:lvl3pPr algn="l" defTabSz="742950" eaLnBrk="1" hangingPunct="1" indent="-185738" latinLnBrk="0" marL="742950" rtl="0">
              <a:lnSpc>
                <a:spcPct val="90000"/>
              </a:lnSpc>
              <a:buFont typeface="Arial" panose="020B0604020202020204" pitchFamily="34" charset="0"/>
              <a:buNone/>
            </a:lvl3pPr>
            <a:lvl4pPr algn="l" defTabSz="742950" eaLnBrk="1" hangingPunct="1" indent="-185738" latinLnBrk="0" marL="1114425" rtl="0">
              <a:lnSpc>
                <a:spcPct val="90000"/>
              </a:lnSpc>
              <a:buFont typeface="Arial" panose="020B0604020202020204" pitchFamily="34" charset="0"/>
              <a:buNone/>
            </a:lvl4pPr>
            <a:lvl5pPr algn="l" defTabSz="742950" eaLnBrk="1" hangingPunct="1" indent="-185738" latinLnBrk="0" marL="1485900" rtl="0">
              <a:lnSpc>
                <a:spcPct val="90000"/>
              </a:lnSpc>
              <a:buFont typeface="Arial" panose="020B0604020202020204" pitchFamily="34" charset="0"/>
              <a:buNone/>
            </a:lvl5pPr>
          </a:lstStyle>
          <a:p>
            <a:pPr lvl="0"/>
            <a:r>
              <a:rPr altLang="en-US" lang="zh-CN"/>
              <a:t>请在此处输入标题</a:t>
            </a:r>
          </a:p>
        </p:txBody>
      </p:sp>
      <p:sp>
        <p:nvSpPr>
          <p:cNvPr id="1048624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8618754" y="2519776"/>
            <a:ext cx="1879166" cy="1879166"/>
          </a:xfrm>
          <a:custGeom>
            <a:avLst/>
            <a:gdLst>
              <a:gd name="connsiteX0" fmla="*/ 939583 w 1879166"/>
              <a:gd name="connsiteY0" fmla="*/ 0 h 1879166"/>
              <a:gd name="connsiteX1" fmla="*/ 1879166 w 1879166"/>
              <a:gd name="connsiteY1" fmla="*/ 939583 h 1879166"/>
              <a:gd name="connsiteX2" fmla="*/ 939583 w 1879166"/>
              <a:gd name="connsiteY2" fmla="*/ 1879166 h 1879166"/>
              <a:gd name="connsiteX3" fmla="*/ 0 w 1879166"/>
              <a:gd name="connsiteY3" fmla="*/ 939583 h 1879166"/>
              <a:gd name="connsiteX4" fmla="*/ 939583 w 1879166"/>
              <a:gd name="connsiteY4" fmla="*/ 0 h 187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166" h="1879166">
                <a:moveTo>
                  <a:pt x="939583" y="0"/>
                </a:moveTo>
                <a:cubicBezTo>
                  <a:pt x="1458500" y="0"/>
                  <a:pt x="1879166" y="420666"/>
                  <a:pt x="1879166" y="939583"/>
                </a:cubicBezTo>
                <a:cubicBezTo>
                  <a:pt x="1879166" y="1458500"/>
                  <a:pt x="1458500" y="1879166"/>
                  <a:pt x="939583" y="1879166"/>
                </a:cubicBezTo>
                <a:cubicBezTo>
                  <a:pt x="420666" y="1879166"/>
                  <a:pt x="0" y="1458500"/>
                  <a:pt x="0" y="939583"/>
                </a:cubicBezTo>
                <a:cubicBezTo>
                  <a:pt x="0" y="420666"/>
                  <a:pt x="420666" y="0"/>
                  <a:pt x="939583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altLang="en-US" lang="zh-CN"/>
          </a:p>
        </p:txBody>
      </p:sp>
      <p:sp>
        <p:nvSpPr>
          <p:cNvPr id="1048625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5156417" y="2519776"/>
            <a:ext cx="1879166" cy="1879166"/>
          </a:xfrm>
          <a:custGeom>
            <a:avLst/>
            <a:gdLst>
              <a:gd name="connsiteX0" fmla="*/ 939583 w 1879166"/>
              <a:gd name="connsiteY0" fmla="*/ 0 h 1879166"/>
              <a:gd name="connsiteX1" fmla="*/ 1879166 w 1879166"/>
              <a:gd name="connsiteY1" fmla="*/ 939583 h 1879166"/>
              <a:gd name="connsiteX2" fmla="*/ 939583 w 1879166"/>
              <a:gd name="connsiteY2" fmla="*/ 1879166 h 1879166"/>
              <a:gd name="connsiteX3" fmla="*/ 0 w 1879166"/>
              <a:gd name="connsiteY3" fmla="*/ 939583 h 1879166"/>
              <a:gd name="connsiteX4" fmla="*/ 939583 w 1879166"/>
              <a:gd name="connsiteY4" fmla="*/ 0 h 187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166" h="1879166">
                <a:moveTo>
                  <a:pt x="939583" y="0"/>
                </a:moveTo>
                <a:cubicBezTo>
                  <a:pt x="1458500" y="0"/>
                  <a:pt x="1879166" y="420666"/>
                  <a:pt x="1879166" y="939583"/>
                </a:cubicBezTo>
                <a:cubicBezTo>
                  <a:pt x="1879166" y="1458500"/>
                  <a:pt x="1458500" y="1879166"/>
                  <a:pt x="939583" y="1879166"/>
                </a:cubicBezTo>
                <a:cubicBezTo>
                  <a:pt x="420666" y="1879166"/>
                  <a:pt x="0" y="1458500"/>
                  <a:pt x="0" y="939583"/>
                </a:cubicBezTo>
                <a:cubicBezTo>
                  <a:pt x="0" y="420666"/>
                  <a:pt x="420666" y="0"/>
                  <a:pt x="939583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altLang="en-US" lang="zh-CN"/>
          </a:p>
        </p:txBody>
      </p:sp>
      <p:sp>
        <p:nvSpPr>
          <p:cNvPr id="1048626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1706997" y="2519776"/>
            <a:ext cx="1879166" cy="1879166"/>
          </a:xfrm>
          <a:custGeom>
            <a:avLst/>
            <a:gdLst>
              <a:gd name="connsiteX0" fmla="*/ 939583 w 1879166"/>
              <a:gd name="connsiteY0" fmla="*/ 0 h 1879166"/>
              <a:gd name="connsiteX1" fmla="*/ 1879166 w 1879166"/>
              <a:gd name="connsiteY1" fmla="*/ 939583 h 1879166"/>
              <a:gd name="connsiteX2" fmla="*/ 939583 w 1879166"/>
              <a:gd name="connsiteY2" fmla="*/ 1879166 h 1879166"/>
              <a:gd name="connsiteX3" fmla="*/ 0 w 1879166"/>
              <a:gd name="connsiteY3" fmla="*/ 939583 h 1879166"/>
              <a:gd name="connsiteX4" fmla="*/ 939583 w 1879166"/>
              <a:gd name="connsiteY4" fmla="*/ 0 h 187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9166" h="1879166">
                <a:moveTo>
                  <a:pt x="939583" y="0"/>
                </a:moveTo>
                <a:cubicBezTo>
                  <a:pt x="1458500" y="0"/>
                  <a:pt x="1879166" y="420666"/>
                  <a:pt x="1879166" y="939583"/>
                </a:cubicBezTo>
                <a:cubicBezTo>
                  <a:pt x="1879166" y="1458500"/>
                  <a:pt x="1458500" y="1879166"/>
                  <a:pt x="939583" y="1879166"/>
                </a:cubicBezTo>
                <a:cubicBezTo>
                  <a:pt x="420666" y="1879166"/>
                  <a:pt x="0" y="1458500"/>
                  <a:pt x="0" y="939583"/>
                </a:cubicBezTo>
                <a:cubicBezTo>
                  <a:pt x="0" y="420666"/>
                  <a:pt x="420666" y="0"/>
                  <a:pt x="939583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2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637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638" name="矩形 414"/>
          <p:cNvSpPr/>
          <p:nvPr userDrawn="1"/>
        </p:nvSpPr>
        <p:spPr>
          <a:xfrm>
            <a:off x="695325" y="549275"/>
            <a:ext cx="54983" cy="307386"/>
          </a:xfrm>
          <a:prstGeom prst="rect"/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639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871396" y="537156"/>
            <a:ext cx="7242091" cy="370101"/>
          </a:xfrm>
          <a:prstGeom prst="rect"/>
        </p:spPr>
        <p:txBody>
          <a:bodyPr anchor="t" anchorCtr="0" bIns="0" lIns="0" rIns="0" tIns="0" vert="horz" wrap="square">
            <a:spAutoFit/>
          </a:bodyPr>
          <a:lstStyle>
            <a:lvl1pPr algn="l" defTabSz="742950" eaLnBrk="1" fontAlgn="auto" hangingPunct="1" indent="0" latinLnBrk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5" spc="299">
                <a:solidFill>
                  <a:srgbClr val="FFFFFF"/>
                </a:solidFill>
                <a:latin typeface="+mj-ea"/>
                <a:ea typeface="+mj-ea"/>
                <a:sym typeface="微软雅黑" panose="020B0503020204020204" pitchFamily="34" charset="-122"/>
              </a:defRPr>
            </a:lvl1pPr>
            <a:lvl2pPr algn="l" defTabSz="742950" eaLnBrk="1" hangingPunct="1" indent="-185738" latinLnBrk="0" marL="371475" rtl="0">
              <a:lnSpc>
                <a:spcPct val="90000"/>
              </a:lnSpc>
              <a:buFont typeface="Arial" panose="020B0604020202020204" pitchFamily="34" charset="0"/>
              <a:buNone/>
            </a:lvl2pPr>
            <a:lvl3pPr algn="l" defTabSz="742950" eaLnBrk="1" hangingPunct="1" indent="-185738" latinLnBrk="0" marL="742950" rtl="0">
              <a:lnSpc>
                <a:spcPct val="90000"/>
              </a:lnSpc>
              <a:buFont typeface="Arial" panose="020B0604020202020204" pitchFamily="34" charset="0"/>
              <a:buNone/>
            </a:lvl3pPr>
            <a:lvl4pPr algn="l" defTabSz="742950" eaLnBrk="1" hangingPunct="1" indent="-185738" latinLnBrk="0" marL="1114425" rtl="0">
              <a:lnSpc>
                <a:spcPct val="90000"/>
              </a:lnSpc>
              <a:buFont typeface="Arial" panose="020B0604020202020204" pitchFamily="34" charset="0"/>
              <a:buNone/>
            </a:lvl4pPr>
            <a:lvl5pPr algn="l" defTabSz="742950" eaLnBrk="1" hangingPunct="1" indent="-185738" latinLnBrk="0" marL="1485900" rtl="0">
              <a:lnSpc>
                <a:spcPct val="90000"/>
              </a:lnSpc>
              <a:buFont typeface="Arial" panose="020B0604020202020204" pitchFamily="34" charset="0"/>
              <a:buNone/>
            </a:lvl5pPr>
          </a:lstStyle>
          <a:p>
            <a:pPr lvl="0"/>
            <a:r>
              <a:rPr altLang="en-US" lang="zh-CN"/>
              <a:t>请在此处输入标题</a:t>
            </a:r>
          </a:p>
        </p:txBody>
      </p:sp>
      <p:sp>
        <p:nvSpPr>
          <p:cNvPr id="1048640" name="图片占位符 2"/>
          <p:cNvSpPr>
            <a:spLocks noGrp="1"/>
          </p:cNvSpPr>
          <p:nvPr>
            <p:ph type="pic" sz="quarter" idx="11"/>
          </p:nvPr>
        </p:nvSpPr>
        <p:spPr>
          <a:xfrm>
            <a:off x="1829731" y="1876298"/>
            <a:ext cx="3652928" cy="5014524"/>
          </a:xfrm>
          <a:prstGeom prst="rect"/>
        </p:spPr>
        <p:txBody>
          <a:bodyPr/>
          <a:p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3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0" name="图片 418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" y="0"/>
            <a:ext cx="12191999" cy="6858000"/>
          </a:xfrm>
          <a:prstGeom prst="rect"/>
        </p:spPr>
      </p:pic>
      <p:sp>
        <p:nvSpPr>
          <p:cNvPr id="1048719" name="PA-图片 202"/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2192000" cy="6858001"/>
          </a:xfrm>
          <a:custGeom>
            <a:avLst/>
            <a:ahLst/>
            <a:rect l="0" t="0" r="0" b="0"/>
            <a:pathLst>
              <a:path w="12192000" h="6858001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blipFill rotWithShape="1" dpi="0">
            <a:blip xmlns:r="http://schemas.openxmlformats.org/officeDocument/2006/relationships" r:embed="rId3">
              <a:alphaModFix amt="69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20" name="矩形 414"/>
          <p:cNvSpPr/>
          <p:nvPr userDrawn="1"/>
        </p:nvSpPr>
        <p:spPr>
          <a:xfrm>
            <a:off x="695325" y="549275"/>
            <a:ext cx="54983" cy="307386"/>
          </a:xfrm>
          <a:prstGeom prst="rect"/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165" lang="zh-CN"/>
          </a:p>
        </p:txBody>
      </p:sp>
      <p:sp>
        <p:nvSpPr>
          <p:cNvPr id="1048721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871396" y="537156"/>
            <a:ext cx="7242091" cy="370101"/>
          </a:xfrm>
          <a:prstGeom prst="rect"/>
        </p:spPr>
        <p:txBody>
          <a:bodyPr anchor="t" anchorCtr="0" bIns="0" lIns="0" rIns="0" tIns="0" vert="horz" wrap="square">
            <a:spAutoFit/>
          </a:bodyPr>
          <a:lstStyle>
            <a:lvl1pPr algn="l" defTabSz="742950" eaLnBrk="1" fontAlgn="auto" hangingPunct="1" indent="0" latinLnBrk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5" spc="299">
                <a:solidFill>
                  <a:srgbClr val="FFFFFF"/>
                </a:solidFill>
                <a:latin typeface="+mj-ea"/>
                <a:ea typeface="+mj-ea"/>
                <a:sym typeface="微软雅黑" panose="020B0503020204020204" pitchFamily="34" charset="-122"/>
              </a:defRPr>
            </a:lvl1pPr>
            <a:lvl2pPr algn="l" defTabSz="742950" eaLnBrk="1" hangingPunct="1" indent="-185738" latinLnBrk="0" marL="371475" rtl="0">
              <a:lnSpc>
                <a:spcPct val="90000"/>
              </a:lnSpc>
              <a:buFont typeface="Arial" panose="020B0604020202020204" pitchFamily="34" charset="0"/>
              <a:buNone/>
            </a:lvl2pPr>
            <a:lvl3pPr algn="l" defTabSz="742950" eaLnBrk="1" hangingPunct="1" indent="-185738" latinLnBrk="0" marL="742950" rtl="0">
              <a:lnSpc>
                <a:spcPct val="90000"/>
              </a:lnSpc>
              <a:buFont typeface="Arial" panose="020B0604020202020204" pitchFamily="34" charset="0"/>
              <a:buNone/>
            </a:lvl3pPr>
            <a:lvl4pPr algn="l" defTabSz="742950" eaLnBrk="1" hangingPunct="1" indent="-185738" latinLnBrk="0" marL="1114425" rtl="0">
              <a:lnSpc>
                <a:spcPct val="90000"/>
              </a:lnSpc>
              <a:buFont typeface="Arial" panose="020B0604020202020204" pitchFamily="34" charset="0"/>
              <a:buNone/>
            </a:lvl4pPr>
            <a:lvl5pPr algn="l" defTabSz="742950" eaLnBrk="1" hangingPunct="1" indent="-185738" latinLnBrk="0" marL="1485900" rtl="0">
              <a:lnSpc>
                <a:spcPct val="90000"/>
              </a:lnSpc>
              <a:buFont typeface="Arial" panose="020B0604020202020204" pitchFamily="34" charset="0"/>
              <a:buNone/>
            </a:lvl5pPr>
          </a:lstStyle>
          <a:p>
            <a:pPr lvl="0"/>
            <a:r>
              <a:rPr altLang="en-US" lang="zh-CN"/>
              <a:t>请在此处输入标题</a:t>
            </a:r>
          </a:p>
        </p:txBody>
      </p:sp>
      <p:sp>
        <p:nvSpPr>
          <p:cNvPr id="1048722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252381" y="1808882"/>
            <a:ext cx="5244295" cy="4382347"/>
          </a:xfrm>
          <a:prstGeom prst="rect"/>
        </p:spPr>
        <p:txBody>
          <a:bodyPr/>
          <a:p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28" name="直接连接符 8"/>
          <p:cNvCxnSpPr>
            <a:cxnSpLocks/>
          </p:cNvCxnSpPr>
          <p:nvPr userDrawn="1"/>
        </p:nvCxnSpPr>
        <p:spPr>
          <a:xfrm>
            <a:off x="-7736114" y="-4762"/>
            <a:ext cx="27664228" cy="0"/>
          </a:xfrm>
          <a:prstGeom prst="line"/>
          <a:ln w="3175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直接连接符 9"/>
          <p:cNvCxnSpPr>
            <a:cxnSpLocks/>
          </p:cNvCxnSpPr>
          <p:nvPr userDrawn="1"/>
        </p:nvCxnSpPr>
        <p:spPr>
          <a:xfrm>
            <a:off x="-7736114" y="6870700"/>
            <a:ext cx="27664228" cy="0"/>
          </a:xfrm>
          <a:prstGeom prst="line"/>
          <a:ln w="3175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0" name="直接连接符 11"/>
          <p:cNvCxnSpPr>
            <a:cxnSpLocks/>
          </p:cNvCxnSpPr>
          <p:nvPr userDrawn="1"/>
        </p:nvCxnSpPr>
        <p:spPr>
          <a:xfrm rot="16200000">
            <a:off x="-13836876" y="3581400"/>
            <a:ext cx="27664228" cy="0"/>
          </a:xfrm>
          <a:prstGeom prst="line"/>
          <a:ln w="3175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1" name="直接连接符 12"/>
          <p:cNvCxnSpPr>
            <a:cxnSpLocks/>
          </p:cNvCxnSpPr>
          <p:nvPr userDrawn="1"/>
        </p:nvCxnSpPr>
        <p:spPr>
          <a:xfrm rot="16200000">
            <a:off x="-1640114" y="3581400"/>
            <a:ext cx="27664228" cy="0"/>
          </a:xfrm>
          <a:prstGeom prst="line"/>
          <a:ln w="3175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accent1="accent1" accent2="accent2" accent3="accent3" accent4="accent4" accent5="accent5" accent6="accent6" bg1="dk1" bg2="dk2" tx1="lt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742950" eaLnBrk="1" hangingPunct="1" latinLnBrk="0" rtl="0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742950" eaLnBrk="1" hangingPunct="1" indent="-185738" latinLnBrk="0" marL="185738" rtl="0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742950" eaLnBrk="1" hangingPunct="1" indent="-185738" latinLnBrk="0" marL="557213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742950" eaLnBrk="1" hangingPunct="1" indent="-185738" latinLnBrk="0" marL="928688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742950" eaLnBrk="1" hangingPunct="1" indent="-185738" latinLnBrk="0" marL="1300163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742950" eaLnBrk="1" hangingPunct="1" indent="-185738" latinLnBrk="0" marL="1671638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742950" eaLnBrk="1" hangingPunct="1" indent="-185738" latinLnBrk="0" marL="2043113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742950" eaLnBrk="1" hangingPunct="1" indent="-185738" latinLnBrk="0" marL="2414588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742950" eaLnBrk="1" hangingPunct="1" indent="-185738" latinLnBrk="0" marL="2786063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742950" eaLnBrk="1" hangingPunct="1" indent="-185738" latinLnBrk="0" marL="3157538" rtl="0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742950" eaLnBrk="1" hangingPunct="1" latinLnBrk="0" marL="0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742950" eaLnBrk="1" hangingPunct="1" latinLnBrk="0" marL="371475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742950" eaLnBrk="1" hangingPunct="1" latinLnBrk="0" marL="742950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742950" eaLnBrk="1" hangingPunct="1" latinLnBrk="0" marL="1114425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742950" eaLnBrk="1" hangingPunct="1" latinLnBrk="0" marL="1485900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742950" eaLnBrk="1" hangingPunct="1" latinLnBrk="0" marL="1857375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742950" eaLnBrk="1" hangingPunct="1" latinLnBrk="0" marL="2228850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742950" eaLnBrk="1" hangingPunct="1" latinLnBrk="0" marL="2600325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742950" eaLnBrk="1" hangingPunct="1" latinLnBrk="0" marL="2971800" rtl="0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jpe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hyperlink" Target="https://fanyi.baidu.com/translate?aldtype=16047&amp;query=brief
&amp;keyfrom=baidu&amp;smartresult=dict&amp;lang=auto2zh%23%23%23" TargetMode="External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3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7" name="文本框 9"/>
          <p:cNvSpPr txBox="1"/>
          <p:nvPr/>
        </p:nvSpPr>
        <p:spPr>
          <a:xfrm>
            <a:off x="4533901" y="5657158"/>
            <a:ext cx="3124200" cy="307777"/>
          </a:xfrm>
          <a:prstGeom prst="rect"/>
          <a:noFill/>
        </p:spPr>
        <p:txBody>
          <a:bodyPr bIns="0" lIns="0" rIns="0" rtlCol="0" tIns="0" wrap="square">
            <a:spAutoFit/>
          </a:bodyPr>
          <a:p>
            <a:pPr algn="ctr"/>
            <a:r>
              <a:rPr altLang="zh-CN" dirty="0" sz="2000" kumimoji="1" lang="en-US">
                <a:latin typeface="+mn-ea"/>
              </a:rPr>
              <a:t>2021.03.15</a:t>
            </a:r>
            <a:endParaRPr altLang="en-US" dirty="0" sz="2000" kumimoji="1" lang="zh-CN">
              <a:latin typeface="+mn-ea"/>
            </a:endParaRPr>
          </a:p>
        </p:txBody>
      </p:sp>
      <p:sp>
        <p:nvSpPr>
          <p:cNvPr id="1048578" name="矩形 11"/>
          <p:cNvSpPr/>
          <p:nvPr/>
        </p:nvSpPr>
        <p:spPr>
          <a:xfrm>
            <a:off x="2259540" y="2551147"/>
            <a:ext cx="7958266" cy="1193800"/>
          </a:xfrm>
          <a:prstGeom prst="rect"/>
        </p:spPr>
        <p:txBody>
          <a:bodyPr bIns="0" lIns="0" rIns="0" tIns="0" wrap="square">
            <a:spAutoFit/>
          </a:bodyPr>
          <a:p>
            <a:pPr algn="ctr"/>
            <a:r>
              <a:rPr altLang="zh-CN" dirty="0" sz="4000" lang="en-US">
                <a:effectLst>
                  <a:outerShdw algn="ctr" blurRad="25400" rotWithShape="0" sx="102000" sy="102000">
                    <a:prstClr val="black">
                      <a:alpha val="20000"/>
                    </a:prstClr>
                  </a:outerShdw>
                </a:effectLst>
                <a:latin typeface="+mn-ea"/>
              </a:rPr>
              <a:t>SOFTWARE ENGINEERING PRACTITION</a:t>
            </a:r>
            <a:endParaRPr altLang="en-US" dirty="0" sz="4000" lang="zh-CN">
              <a:effectLst>
                <a:outerShdw algn="ctr" blurRad="25400" rotWithShape="0" sx="102000" sy="102000">
                  <a:prstClr val="black">
                    <a:alpha val="20000"/>
                  </a:prstClr>
                </a:outerShdw>
              </a:effectLst>
              <a:latin typeface="+mn-ea"/>
            </a:endParaRPr>
          </a:p>
        </p:txBody>
      </p:sp>
      <p:sp>
        <p:nvSpPr>
          <p:cNvPr id="1048579" name="文本框 1"/>
          <p:cNvSpPr txBox="1"/>
          <p:nvPr/>
        </p:nvSpPr>
        <p:spPr>
          <a:xfrm>
            <a:off x="9597957" y="4844374"/>
            <a:ext cx="2120630" cy="16002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en-US" dirty="0" lang="zh-CN"/>
              <a:t>蒋子仪</a:t>
            </a:r>
            <a:endParaRPr altLang="zh-CN" dirty="0" lang="en-US"/>
          </a:p>
          <a:p>
            <a:pPr algn="l"/>
            <a:r>
              <a:rPr altLang="en-US" dirty="0" lang="zh-CN"/>
              <a:t>张培洋</a:t>
            </a:r>
            <a:endParaRPr altLang="zh-CN" dirty="0" lang="en-US"/>
          </a:p>
          <a:p>
            <a:pPr algn="l"/>
            <a:r>
              <a:rPr altLang="en-US" dirty="0" lang="zh-CN"/>
              <a:t>陈经纬</a:t>
            </a:r>
            <a:endParaRPr altLang="zh-CN" dirty="0" lang="en-US"/>
          </a:p>
          <a:p>
            <a:pPr algn="l"/>
            <a:r>
              <a:rPr altLang="en-US" dirty="0" lang="zh-CN"/>
              <a:t>姜睿宇</a:t>
            </a:r>
            <a:endParaRPr altLang="zh-CN" dirty="0" lang="en-US"/>
          </a:p>
          <a:p>
            <a:pPr algn="l"/>
            <a:r>
              <a:rPr altLang="en-US" dirty="0" lang="zh-CN"/>
              <a:t>苏建锐</a:t>
            </a:r>
            <a:endParaRPr altLang="zh-CN" dirty="0" lang="en-US"/>
          </a:p>
          <a:p>
            <a:pPr algn="l"/>
            <a:r>
              <a:rPr altLang="en-US" dirty="0" lang="zh-CN"/>
              <a:t>潘义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文本框 1"/>
          <p:cNvSpPr txBox="1"/>
          <p:nvPr/>
        </p:nvSpPr>
        <p:spPr>
          <a:xfrm>
            <a:off x="4870580" y="2338491"/>
            <a:ext cx="5449077" cy="13081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sz="8800" lang="en-US">
                <a:solidFill>
                  <a:schemeClr val="tx1">
                    <a:lumMod val="65000"/>
                  </a:schemeClr>
                </a:solidFill>
              </a:rPr>
              <a:t>Q</a:t>
            </a:r>
            <a:r>
              <a:rPr altLang="en-US" dirty="0" sz="8800" lang="zh-CN">
                <a:solidFill>
                  <a:schemeClr val="tx1">
                    <a:lumMod val="65000"/>
                  </a:schemeClr>
                </a:solidFill>
              </a:rPr>
              <a:t>＆</a:t>
            </a:r>
            <a:r>
              <a:rPr altLang="zh-CN" dirty="0" sz="8800" lang="en-US">
                <a:solidFill>
                  <a:schemeClr val="tx1">
                    <a:lumMod val="65000"/>
                  </a:schemeClr>
                </a:solidFill>
              </a:rPr>
              <a:t>A</a:t>
            </a:r>
            <a:endParaRPr altLang="en-US" dirty="0" sz="8800" lang="zh-CN">
              <a:solidFill>
                <a:schemeClr val="tx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文本框 1"/>
          <p:cNvSpPr txBox="1"/>
          <p:nvPr/>
        </p:nvSpPr>
        <p:spPr>
          <a:xfrm>
            <a:off x="3427444" y="2556588"/>
            <a:ext cx="5461519" cy="19558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6600" lang="en-US"/>
              <a:t>That’s all.</a:t>
            </a:r>
          </a:p>
          <a:p>
            <a:pPr algn="ctr"/>
            <a:r>
              <a:rPr altLang="zh-CN" dirty="0" sz="6600" lang="en-US"/>
              <a:t>Thanks!</a:t>
            </a:r>
            <a:endParaRPr altLang="en-US" dirty="0" sz="6600" 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矩形 12"/>
          <p:cNvSpPr/>
          <p:nvPr/>
        </p:nvSpPr>
        <p:spPr>
          <a:xfrm>
            <a:off x="3724355" y="714590"/>
            <a:ext cx="7772320" cy="830997"/>
          </a:xfrm>
          <a:prstGeom prst="rect"/>
          <a:scene3d>
            <a:camera prst="perspectiveFront" fov="4500000"/>
            <a:lightRig dir="t" rig="threePt"/>
          </a:scene3d>
        </p:spPr>
        <p:txBody>
          <a:bodyPr wrap="square">
            <a:spAutoFit/>
            <a:sp3d extrusionH="63500" prstMaterial="metal">
              <a:contourClr>
                <a:srgbClr val="FFFFFF"/>
              </a:contourClr>
            </a:sp3d>
          </a:bodyPr>
          <a:p>
            <a:pPr defTabSz="457200"/>
            <a:r>
              <a:rPr altLang="zh-CN" dirty="0" sz="4800" lang="en-US" spc="300">
                <a:gradFill>
                  <a:gsLst>
                    <a:gs pos="0">
                      <a:srgbClr val="FFFFFF"/>
                    </a:gs>
                    <a:gs pos="58000">
                      <a:srgbClr val="FFFFFF"/>
                    </a:gs>
                    <a:gs pos="59000">
                      <a:srgbClr val="95969C"/>
                    </a:gs>
                    <a:gs pos="77000">
                      <a:srgbClr val="FFFFFF"/>
                    </a:gs>
                  </a:gsLst>
                  <a:lin ang="5400000" scaled="1"/>
                </a:gradFill>
                <a:effectLst>
                  <a:outerShdw algn="ctr" blurRad="228600" dir="5400000" dist="50800" rotWithShape="0">
                    <a:srgbClr val="000000">
                      <a:alpha val="55000"/>
                    </a:srgbClr>
                  </a:outerShdw>
                </a:effectLst>
                <a:latin typeface="+mj-ea"/>
                <a:ea typeface="+mj-ea"/>
                <a:cs typeface="阿里巴巴普惠体 H" panose="00020600040101010101" pitchFamily="18" charset="-122"/>
              </a:rPr>
              <a:t>Main idea</a:t>
            </a:r>
            <a:endParaRPr altLang="en-US" dirty="0" sz="4800" lang="zh-CN" spc="300">
              <a:gradFill>
                <a:gsLst>
                  <a:gs pos="0">
                    <a:srgbClr val="FFFFFF"/>
                  </a:gs>
                  <a:gs pos="58000">
                    <a:srgbClr val="FFFFFF"/>
                  </a:gs>
                  <a:gs pos="59000">
                    <a:srgbClr val="95969C"/>
                  </a:gs>
                  <a:gs pos="77000">
                    <a:srgbClr val="FFFFFF"/>
                  </a:gs>
                </a:gsLst>
                <a:lin ang="5400000" scaled="1"/>
              </a:gradFill>
              <a:effectLst>
                <a:outerShdw algn="ctr" blurRad="228600" dir="5400000" dist="50800" rotWithShape="0">
                  <a:srgbClr val="000000">
                    <a:alpha val="55000"/>
                  </a:srgbClr>
                </a:outerShdw>
              </a:effectLst>
              <a:latin typeface="+mj-ea"/>
              <a:ea typeface="+mj-ea"/>
              <a:cs typeface="阿里巴巴普惠体 H" panose="00020600040101010101" pitchFamily="18" charset="-122"/>
            </a:endParaRPr>
          </a:p>
        </p:txBody>
      </p:sp>
      <p:sp>
        <p:nvSpPr>
          <p:cNvPr id="1048588" name="矩形 14"/>
          <p:cNvSpPr/>
          <p:nvPr/>
        </p:nvSpPr>
        <p:spPr>
          <a:xfrm>
            <a:off x="5067299" y="2454587"/>
            <a:ext cx="6193155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sz="3600" lang="en-US">
                <a:solidFill>
                  <a:schemeClr val="tx1">
                    <a:alpha val="70000"/>
                  </a:schemeClr>
                </a:solidFill>
                <a:latin typeface="+mj-ea"/>
                <a:ea typeface="+mj-ea"/>
              </a:rPr>
              <a:t>Based  on web</a:t>
            </a:r>
            <a:endParaRPr altLang="en-US" dirty="0" sz="3600" lang="zh-CN">
              <a:solidFill>
                <a:schemeClr val="tx1">
                  <a:alpha val="7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48589" name="矩形 15"/>
          <p:cNvSpPr/>
          <p:nvPr/>
        </p:nvSpPr>
        <p:spPr>
          <a:xfrm>
            <a:off x="5229305" y="3017548"/>
            <a:ext cx="6267370" cy="215444"/>
          </a:xfrm>
          <a:prstGeom prst="rect"/>
        </p:spPr>
        <p:txBody>
          <a:bodyPr bIns="0" lIns="0" rIns="0" tIns="0" wrap="square">
            <a:spAutoFit/>
          </a:bodyPr>
          <a:p>
            <a:r>
              <a:rPr altLang="en-US" dirty="0" sz="1400" lang="zh-CN">
                <a:solidFill>
                  <a:schemeClr val="tx1">
                    <a:alpha val="70000"/>
                  </a:schemeClr>
                </a:solidFill>
                <a:effectLst>
                  <a:outerShdw algn="ctr" blurRad="25400" rotWithShape="0" sx="102000" sy="102000">
                    <a:prstClr val="black">
                      <a:alpha val="20000"/>
                    </a:prstClr>
                  </a:outerShdw>
                </a:effectLst>
                <a:latin typeface="+mn-ea"/>
              </a:rPr>
              <a:t>基于</a:t>
            </a:r>
            <a:r>
              <a:rPr altLang="zh-CN" dirty="0" sz="1400" lang="en-US">
                <a:solidFill>
                  <a:schemeClr val="tx1">
                    <a:alpha val="70000"/>
                  </a:schemeClr>
                </a:solidFill>
                <a:effectLst>
                  <a:outerShdw algn="ctr" blurRad="25400" rotWithShape="0" sx="102000" sy="102000">
                    <a:prstClr val="black">
                      <a:alpha val="20000"/>
                    </a:prstClr>
                  </a:outerShdw>
                </a:effectLst>
                <a:latin typeface="+mn-ea"/>
              </a:rPr>
              <a:t>web</a:t>
            </a:r>
            <a:endParaRPr altLang="en-US" dirty="0" sz="1400" lang="zh-CN">
              <a:solidFill>
                <a:schemeClr val="tx1">
                  <a:alpha val="70000"/>
                </a:schemeClr>
              </a:solidFill>
              <a:effectLst>
                <a:outerShdw algn="ctr" blurRad="25400" rotWithShape="0" sx="102000" sy="102000">
                  <a:prstClr val="black">
                    <a:alpha val="20000"/>
                  </a:prstClr>
                </a:outerShdw>
              </a:effectLst>
              <a:latin typeface="+mn-ea"/>
            </a:endParaRPr>
          </a:p>
        </p:txBody>
      </p:sp>
      <p:sp>
        <p:nvSpPr>
          <p:cNvPr id="1048590" name="矩形 17"/>
          <p:cNvSpPr/>
          <p:nvPr/>
        </p:nvSpPr>
        <p:spPr>
          <a:xfrm>
            <a:off x="5229305" y="3917585"/>
            <a:ext cx="6267370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sz="3600" lang="en-US">
                <a:solidFill>
                  <a:schemeClr val="tx1">
                    <a:alpha val="70000"/>
                  </a:schemeClr>
                </a:solidFill>
                <a:latin typeface="+mj-ea"/>
                <a:ea typeface="+mj-ea"/>
              </a:rPr>
              <a:t>For gamers</a:t>
            </a:r>
            <a:endParaRPr altLang="en-US" dirty="0" sz="3600" lang="zh-CN">
              <a:solidFill>
                <a:schemeClr val="tx1">
                  <a:alpha val="7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48591" name="矩形 18"/>
          <p:cNvSpPr/>
          <p:nvPr/>
        </p:nvSpPr>
        <p:spPr>
          <a:xfrm>
            <a:off x="5229305" y="4471583"/>
            <a:ext cx="6267370" cy="215444"/>
          </a:xfrm>
          <a:prstGeom prst="rect"/>
        </p:spPr>
        <p:txBody>
          <a:bodyPr bIns="0" lIns="0" rIns="0" tIns="0" wrap="square">
            <a:spAutoFit/>
          </a:bodyPr>
          <a:p>
            <a:r>
              <a:rPr altLang="en-US" dirty="0" sz="1400" lang="zh-CN">
                <a:solidFill>
                  <a:schemeClr val="tx1">
                    <a:alpha val="70000"/>
                  </a:schemeClr>
                </a:solidFill>
                <a:effectLst>
                  <a:outerShdw algn="ctr" blurRad="25400" rotWithShape="0" sx="102000" sy="102000">
                    <a:prstClr val="black">
                      <a:alpha val="20000"/>
                    </a:prstClr>
                  </a:outerShdw>
                </a:effectLst>
                <a:latin typeface="+mn-ea"/>
              </a:rPr>
              <a:t>面向游戏玩家</a:t>
            </a:r>
          </a:p>
        </p:txBody>
      </p:sp>
      <p:sp>
        <p:nvSpPr>
          <p:cNvPr id="1048592" name="矩形 19"/>
          <p:cNvSpPr/>
          <p:nvPr/>
        </p:nvSpPr>
        <p:spPr>
          <a:xfrm>
            <a:off x="5229305" y="5378227"/>
            <a:ext cx="6267370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sz="3600" lang="en-US">
                <a:solidFill>
                  <a:schemeClr val="tx1">
                    <a:alpha val="70000"/>
                  </a:schemeClr>
                </a:solidFill>
                <a:latin typeface="+mj-ea"/>
                <a:ea typeface="+mj-ea"/>
              </a:rPr>
              <a:t>Wiki-like</a:t>
            </a:r>
            <a:endParaRPr altLang="en-US" dirty="0" sz="3600" lang="zh-CN">
              <a:solidFill>
                <a:schemeClr val="tx1">
                  <a:alpha val="7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48593" name="矩形 20"/>
          <p:cNvSpPr/>
          <p:nvPr/>
        </p:nvSpPr>
        <p:spPr>
          <a:xfrm>
            <a:off x="5229305" y="5932225"/>
            <a:ext cx="6267370" cy="215444"/>
          </a:xfrm>
          <a:prstGeom prst="rect"/>
        </p:spPr>
        <p:txBody>
          <a:bodyPr bIns="0" lIns="0" rIns="0" tIns="0" wrap="square">
            <a:spAutoFit/>
          </a:bodyPr>
          <a:p>
            <a:r>
              <a:rPr altLang="en-US" dirty="0" sz="1400" lang="zh-CN">
                <a:solidFill>
                  <a:schemeClr val="tx1">
                    <a:alpha val="70000"/>
                  </a:schemeClr>
                </a:solidFill>
                <a:effectLst>
                  <a:outerShdw algn="ctr" blurRad="25400" rotWithShape="0" sx="102000" sy="102000">
                    <a:prstClr val="black">
                      <a:alpha val="20000"/>
                    </a:prstClr>
                  </a:outerShdw>
                </a:effectLst>
                <a:latin typeface="+mn-ea"/>
              </a:rPr>
              <a:t>类似维基</a:t>
            </a:r>
          </a:p>
        </p:txBody>
      </p:sp>
      <p:sp>
        <p:nvSpPr>
          <p:cNvPr id="1048594" name="文本框 1"/>
          <p:cNvSpPr txBox="1"/>
          <p:nvPr/>
        </p:nvSpPr>
        <p:spPr>
          <a:xfrm>
            <a:off x="300554" y="2538308"/>
            <a:ext cx="1308100" cy="3393917"/>
          </a:xfrm>
          <a:prstGeom prst="rect"/>
          <a:noFill/>
        </p:spPr>
        <p:txBody>
          <a:bodyPr anchor="t" bIns="0" lIns="0" rIns="0" rtlCol="0" tIns="0" vert="eaVert" wrap="square">
            <a:spAutoFit/>
          </a:bodyPr>
          <a:p>
            <a:r>
              <a:rPr altLang="zh-CN" dirty="0" sz="8800" lang="en-US" err="1"/>
              <a:t>Cjjpsz</a:t>
            </a:r>
            <a:endParaRPr altLang="en-US" dirty="0" sz="8800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椭圆 5"/>
          <p:cNvSpPr/>
          <p:nvPr/>
        </p:nvSpPr>
        <p:spPr>
          <a:xfrm>
            <a:off x="1040164" y="1444534"/>
            <a:ext cx="4478627" cy="4478314"/>
          </a:xfrm>
          <a:prstGeom prst="ellipse"/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39000"/>
                </a:schemeClr>
              </a:gs>
            </a:gsLst>
            <a:lin ang="5400000" scaled="0"/>
          </a:gradFill>
          <a:ln w="6350" cap="flat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grpSp>
        <p:nvGrpSpPr>
          <p:cNvPr id="33" name="图形 10"/>
          <p:cNvGrpSpPr/>
          <p:nvPr/>
        </p:nvGrpSpPr>
        <p:grpSpPr>
          <a:xfrm>
            <a:off x="2725011" y="2027363"/>
            <a:ext cx="1330616" cy="1330616"/>
            <a:chOff x="1286923" y="1898650"/>
            <a:chExt cx="1905000" cy="1905000"/>
          </a:xfr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</p:grpSpPr>
        <p:sp>
          <p:nvSpPr>
            <p:cNvPr id="1048602" name="任意多边形: 形状 13"/>
            <p:cNvSpPr/>
            <p:nvPr/>
          </p:nvSpPr>
          <p:spPr>
            <a:xfrm>
              <a:off x="1689131" y="2500102"/>
              <a:ext cx="1010171" cy="719956"/>
            </a:xfrm>
            <a:custGeom>
              <a:avLst/>
              <a:gdLst>
                <a:gd name="connsiteX0" fmla="*/ 490203 w 1010170"/>
                <a:gd name="connsiteY0" fmla="*/ 720700 h 719956"/>
                <a:gd name="connsiteX1" fmla="*/ 489086 w 1010170"/>
                <a:gd name="connsiteY1" fmla="*/ 720700 h 719956"/>
                <a:gd name="connsiteX2" fmla="*/ 461553 w 1010170"/>
                <a:gd name="connsiteY2" fmla="*/ 699492 h 719956"/>
                <a:gd name="connsiteX3" fmla="*/ 280169 w 1010170"/>
                <a:gd name="connsiteY3" fmla="*/ 119063 h 719956"/>
                <a:gd name="connsiteX4" fmla="*/ 176919 w 1010170"/>
                <a:gd name="connsiteY4" fmla="*/ 371326 h 719956"/>
                <a:gd name="connsiteX5" fmla="*/ 149014 w 1010170"/>
                <a:gd name="connsiteY5" fmla="*/ 390116 h 719956"/>
                <a:gd name="connsiteX6" fmla="*/ 30138 w 1010170"/>
                <a:gd name="connsiteY6" fmla="*/ 390116 h 719956"/>
                <a:gd name="connsiteX7" fmla="*/ 0 w 1010170"/>
                <a:gd name="connsiteY7" fmla="*/ 359978 h 719956"/>
                <a:gd name="connsiteX8" fmla="*/ 30138 w 1010170"/>
                <a:gd name="connsiteY8" fmla="*/ 329840 h 719956"/>
                <a:gd name="connsiteX9" fmla="*/ 128736 w 1010170"/>
                <a:gd name="connsiteY9" fmla="*/ 329840 h 719956"/>
                <a:gd name="connsiteX10" fmla="*/ 255798 w 1010170"/>
                <a:gd name="connsiteY10" fmla="*/ 18790 h 719956"/>
                <a:gd name="connsiteX11" fmla="*/ 285006 w 1010170"/>
                <a:gd name="connsiteY11" fmla="*/ 0 h 719956"/>
                <a:gd name="connsiteX12" fmla="*/ 312539 w 1010170"/>
                <a:gd name="connsiteY12" fmla="*/ 21208 h 719956"/>
                <a:gd name="connsiteX13" fmla="*/ 493551 w 1010170"/>
                <a:gd name="connsiteY13" fmla="*/ 600894 h 719956"/>
                <a:gd name="connsiteX14" fmla="*/ 649821 w 1010170"/>
                <a:gd name="connsiteY14" fmla="*/ 211708 h 719956"/>
                <a:gd name="connsiteX15" fmla="*/ 677354 w 1010170"/>
                <a:gd name="connsiteY15" fmla="*/ 192732 h 719956"/>
                <a:gd name="connsiteX16" fmla="*/ 705259 w 1010170"/>
                <a:gd name="connsiteY16" fmla="*/ 210964 h 719956"/>
                <a:gd name="connsiteX17" fmla="*/ 801998 w 1010170"/>
                <a:gd name="connsiteY17" fmla="*/ 435880 h 719956"/>
                <a:gd name="connsiteX18" fmla="*/ 850739 w 1010170"/>
                <a:gd name="connsiteY18" fmla="*/ 344165 h 719956"/>
                <a:gd name="connsiteX19" fmla="*/ 877342 w 1010170"/>
                <a:gd name="connsiteY19" fmla="*/ 328166 h 719956"/>
                <a:gd name="connsiteX20" fmla="*/ 981521 w 1010170"/>
                <a:gd name="connsiteY20" fmla="*/ 328166 h 719956"/>
                <a:gd name="connsiteX21" fmla="*/ 1011659 w 1010170"/>
                <a:gd name="connsiteY21" fmla="*/ 358304 h 719956"/>
                <a:gd name="connsiteX22" fmla="*/ 981521 w 1010170"/>
                <a:gd name="connsiteY22" fmla="*/ 388441 h 719956"/>
                <a:gd name="connsiteX23" fmla="*/ 895387 w 1010170"/>
                <a:gd name="connsiteY23" fmla="*/ 388441 h 719956"/>
                <a:gd name="connsiteX24" fmla="*/ 825624 w 1010170"/>
                <a:gd name="connsiteY24" fmla="*/ 519410 h 719956"/>
                <a:gd name="connsiteX25" fmla="*/ 797719 w 1010170"/>
                <a:gd name="connsiteY25" fmla="*/ 535409 h 719956"/>
                <a:gd name="connsiteX26" fmla="*/ 771302 w 1010170"/>
                <a:gd name="connsiteY26" fmla="*/ 517178 h 719956"/>
                <a:gd name="connsiteX27" fmla="*/ 678470 w 1010170"/>
                <a:gd name="connsiteY27" fmla="*/ 301377 h 719956"/>
                <a:gd name="connsiteX28" fmla="*/ 517736 w 1010170"/>
                <a:gd name="connsiteY28" fmla="*/ 701911 h 719956"/>
                <a:gd name="connsiteX29" fmla="*/ 490203 w 1010170"/>
                <a:gd name="connsiteY29" fmla="*/ 720700 h 71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10170" h="719956">
                  <a:moveTo>
                    <a:pt x="490203" y="720700"/>
                  </a:moveTo>
                  <a:lnTo>
                    <a:pt x="489086" y="720700"/>
                  </a:lnTo>
                  <a:cubicBezTo>
                    <a:pt x="476436" y="720142"/>
                    <a:pt x="465274" y="711771"/>
                    <a:pt x="461553" y="699492"/>
                  </a:cubicBezTo>
                  <a:lnTo>
                    <a:pt x="280169" y="119063"/>
                  </a:lnTo>
                  <a:lnTo>
                    <a:pt x="176919" y="371326"/>
                  </a:lnTo>
                  <a:cubicBezTo>
                    <a:pt x="172269" y="382674"/>
                    <a:pt x="161292" y="390116"/>
                    <a:pt x="149014" y="390116"/>
                  </a:cubicBezTo>
                  <a:lnTo>
                    <a:pt x="30138" y="390116"/>
                  </a:lnTo>
                  <a:cubicBezTo>
                    <a:pt x="13395" y="390116"/>
                    <a:pt x="0" y="376721"/>
                    <a:pt x="0" y="359978"/>
                  </a:cubicBezTo>
                  <a:cubicBezTo>
                    <a:pt x="0" y="343235"/>
                    <a:pt x="13395" y="329840"/>
                    <a:pt x="30138" y="329840"/>
                  </a:cubicBezTo>
                  <a:lnTo>
                    <a:pt x="128736" y="329840"/>
                  </a:lnTo>
                  <a:lnTo>
                    <a:pt x="255798" y="18790"/>
                  </a:lnTo>
                  <a:cubicBezTo>
                    <a:pt x="260635" y="7069"/>
                    <a:pt x="271797" y="186"/>
                    <a:pt x="285006" y="0"/>
                  </a:cubicBezTo>
                  <a:cubicBezTo>
                    <a:pt x="297656" y="558"/>
                    <a:pt x="308632" y="8930"/>
                    <a:pt x="312539" y="21208"/>
                  </a:cubicBezTo>
                  <a:lnTo>
                    <a:pt x="493551" y="600894"/>
                  </a:lnTo>
                  <a:lnTo>
                    <a:pt x="649821" y="211708"/>
                  </a:lnTo>
                  <a:cubicBezTo>
                    <a:pt x="654286" y="200360"/>
                    <a:pt x="665262" y="192918"/>
                    <a:pt x="677354" y="192732"/>
                  </a:cubicBezTo>
                  <a:cubicBezTo>
                    <a:pt x="690004" y="193849"/>
                    <a:pt x="700608" y="199802"/>
                    <a:pt x="705259" y="210964"/>
                  </a:cubicBezTo>
                  <a:lnTo>
                    <a:pt x="801998" y="435880"/>
                  </a:lnTo>
                  <a:lnTo>
                    <a:pt x="850739" y="344165"/>
                  </a:lnTo>
                  <a:cubicBezTo>
                    <a:pt x="855948" y="334305"/>
                    <a:pt x="866180" y="328166"/>
                    <a:pt x="877342" y="328166"/>
                  </a:cubicBezTo>
                  <a:lnTo>
                    <a:pt x="981521" y="328166"/>
                  </a:lnTo>
                  <a:cubicBezTo>
                    <a:pt x="998265" y="328166"/>
                    <a:pt x="1011659" y="341561"/>
                    <a:pt x="1011659" y="358304"/>
                  </a:cubicBezTo>
                  <a:cubicBezTo>
                    <a:pt x="1011659" y="375047"/>
                    <a:pt x="998265" y="388441"/>
                    <a:pt x="981521" y="388441"/>
                  </a:cubicBezTo>
                  <a:lnTo>
                    <a:pt x="895387" y="388441"/>
                  </a:lnTo>
                  <a:lnTo>
                    <a:pt x="825624" y="519410"/>
                  </a:lnTo>
                  <a:cubicBezTo>
                    <a:pt x="820229" y="529642"/>
                    <a:pt x="808881" y="535409"/>
                    <a:pt x="797719" y="535409"/>
                  </a:cubicBezTo>
                  <a:cubicBezTo>
                    <a:pt x="786185" y="534851"/>
                    <a:pt x="775953" y="527782"/>
                    <a:pt x="771302" y="517178"/>
                  </a:cubicBezTo>
                  <a:lnTo>
                    <a:pt x="678470" y="301377"/>
                  </a:lnTo>
                  <a:lnTo>
                    <a:pt x="517736" y="701911"/>
                  </a:lnTo>
                  <a:cubicBezTo>
                    <a:pt x="513643" y="713259"/>
                    <a:pt x="502481" y="720700"/>
                    <a:pt x="490203" y="7207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anchorCtr="0" bIns="54984" compatLnSpc="1" forceAA="0" fromWordArt="0" horzOverflow="overflow" lIns="109969" numCol="1" rIns="109969" rot="0" rtlCol="0" spcCol="0" spcFirstLastPara="0" tIns="54984" vert="horz" vertOverflow="overflow" wrap="square">
              <a:prstTxWarp prst="textNoShape"/>
              <a:noAutofit/>
            </a:bodyPr>
            <a:p>
              <a:pPr algn="l" defTabSz="1099657" eaLnBrk="1" fontAlgn="base" hangingPunct="1" indent="0" latinLnBrk="0" lvl="0" marL="0" marR="0" rt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  <a:sym typeface="Arial" charset="0"/>
              </a:endParaRPr>
            </a:p>
          </p:txBody>
        </p:sp>
        <p:sp>
          <p:nvSpPr>
            <p:cNvPr id="1048603" name="任意多边形: 形状 14"/>
            <p:cNvSpPr/>
            <p:nvPr/>
          </p:nvSpPr>
          <p:spPr>
            <a:xfrm>
              <a:off x="1448820" y="2084824"/>
              <a:ext cx="1622227" cy="1549673"/>
            </a:xfrm>
            <a:custGeom>
              <a:avLst/>
              <a:gdLst>
                <a:gd name="connsiteX0" fmla="*/ 1278945 w 1622226"/>
                <a:gd name="connsiteY0" fmla="*/ 271473 h 1549672"/>
                <a:gd name="connsiteX1" fmla="*/ 1456423 w 1622226"/>
                <a:gd name="connsiteY1" fmla="*/ 566152 h 1549672"/>
                <a:gd name="connsiteX2" fmla="*/ 1515768 w 1622226"/>
                <a:gd name="connsiteY2" fmla="*/ 547921 h 1549672"/>
                <a:gd name="connsiteX3" fmla="*/ 1322850 w 1622226"/>
                <a:gd name="connsiteY3" fmla="*/ 227568 h 1549672"/>
                <a:gd name="connsiteX4" fmla="*/ 587267 w 1622226"/>
                <a:gd name="connsiteY4" fmla="*/ 23302 h 1549672"/>
                <a:gd name="connsiteX5" fmla="*/ 602335 w 1622226"/>
                <a:gd name="connsiteY5" fmla="*/ 83577 h 1549672"/>
                <a:gd name="connsiteX6" fmla="*/ 1278945 w 1622226"/>
                <a:gd name="connsiteY6" fmla="*/ 271473 h 1549672"/>
                <a:gd name="connsiteX7" fmla="*/ 270635 w 1622226"/>
                <a:gd name="connsiteY7" fmla="*/ 271473 h 1549672"/>
                <a:gd name="connsiteX8" fmla="*/ 226730 w 1622226"/>
                <a:gd name="connsiteY8" fmla="*/ 227568 h 1549672"/>
                <a:gd name="connsiteX9" fmla="*/ 226730 w 1622226"/>
                <a:gd name="connsiteY9" fmla="*/ 1323687 h 1549672"/>
                <a:gd name="connsiteX10" fmla="*/ 270635 w 1622226"/>
                <a:gd name="connsiteY10" fmla="*/ 1279783 h 1549672"/>
                <a:gd name="connsiteX11" fmla="*/ 270635 w 1622226"/>
                <a:gd name="connsiteY11" fmla="*/ 271473 h 1549672"/>
                <a:gd name="connsiteX12" fmla="*/ 1527860 w 1622226"/>
                <a:gd name="connsiteY12" fmla="*/ 959431 h 1549672"/>
                <a:gd name="connsiteX13" fmla="*/ 1467399 w 1622226"/>
                <a:gd name="connsiteY13" fmla="*/ 944734 h 1549672"/>
                <a:gd name="connsiteX14" fmla="*/ 1278759 w 1622226"/>
                <a:gd name="connsiteY14" fmla="*/ 1279783 h 1549672"/>
                <a:gd name="connsiteX15" fmla="*/ 585964 w 1622226"/>
                <a:gd name="connsiteY15" fmla="*/ 1463400 h 1549672"/>
                <a:gd name="connsiteX16" fmla="*/ 569593 w 1622226"/>
                <a:gd name="connsiteY16" fmla="*/ 1523303 h 1549672"/>
                <a:gd name="connsiteX17" fmla="*/ 1322664 w 1622226"/>
                <a:gd name="connsiteY17" fmla="*/ 1323687 h 1549672"/>
                <a:gd name="connsiteX18" fmla="*/ 1527860 w 1622226"/>
                <a:gd name="connsiteY18" fmla="*/ 959431 h 1549672"/>
                <a:gd name="connsiteX19" fmla="*/ 1455121 w 1622226"/>
                <a:gd name="connsiteY19" fmla="*/ 842973 h 1549672"/>
                <a:gd name="connsiteX20" fmla="*/ 1594089 w 1622226"/>
                <a:gd name="connsiteY20" fmla="*/ 842973 h 1549672"/>
                <a:gd name="connsiteX21" fmla="*/ 1594089 w 1622226"/>
                <a:gd name="connsiteY21" fmla="*/ 704004 h 1549672"/>
                <a:gd name="connsiteX22" fmla="*/ 1455307 w 1622226"/>
                <a:gd name="connsiteY22" fmla="*/ 704004 h 1549672"/>
                <a:gd name="connsiteX23" fmla="*/ 1455121 w 1622226"/>
                <a:gd name="connsiteY23" fmla="*/ 842973 h 1549672"/>
                <a:gd name="connsiteX24" fmla="*/ 1567300 w 1622226"/>
                <a:gd name="connsiteY24" fmla="*/ 730793 h 1549672"/>
                <a:gd name="connsiteX25" fmla="*/ 1567300 w 1622226"/>
                <a:gd name="connsiteY25" fmla="*/ 816184 h 1549672"/>
                <a:gd name="connsiteX26" fmla="*/ 1481910 w 1622226"/>
                <a:gd name="connsiteY26" fmla="*/ 816184 h 1549672"/>
                <a:gd name="connsiteX27" fmla="*/ 1481910 w 1622226"/>
                <a:gd name="connsiteY27" fmla="*/ 730793 h 1549672"/>
                <a:gd name="connsiteX28" fmla="*/ 1567300 w 1622226"/>
                <a:gd name="connsiteY28" fmla="*/ 730793 h 1549672"/>
                <a:gd name="connsiteX29" fmla="*/ 484389 w 1622226"/>
                <a:gd name="connsiteY29" fmla="*/ 1350477 h 1549672"/>
                <a:gd name="connsiteX30" fmla="*/ 345235 w 1622226"/>
                <a:gd name="connsiteY30" fmla="*/ 1350477 h 1549672"/>
                <a:gd name="connsiteX31" fmla="*/ 345235 w 1622226"/>
                <a:gd name="connsiteY31" fmla="*/ 1489631 h 1549672"/>
                <a:gd name="connsiteX32" fmla="*/ 484389 w 1622226"/>
                <a:gd name="connsiteY32" fmla="*/ 1489631 h 1549672"/>
                <a:gd name="connsiteX33" fmla="*/ 484389 w 1622226"/>
                <a:gd name="connsiteY33" fmla="*/ 1350477 h 1549672"/>
                <a:gd name="connsiteX34" fmla="*/ 372024 w 1622226"/>
                <a:gd name="connsiteY34" fmla="*/ 1462842 h 1549672"/>
                <a:gd name="connsiteX35" fmla="*/ 372024 w 1622226"/>
                <a:gd name="connsiteY35" fmla="*/ 1377266 h 1549672"/>
                <a:gd name="connsiteX36" fmla="*/ 457600 w 1622226"/>
                <a:gd name="connsiteY36" fmla="*/ 1377266 h 1549672"/>
                <a:gd name="connsiteX37" fmla="*/ 457600 w 1622226"/>
                <a:gd name="connsiteY37" fmla="*/ 1462842 h 1549672"/>
                <a:gd name="connsiteX38" fmla="*/ 372024 w 1622226"/>
                <a:gd name="connsiteY38" fmla="*/ 1462842 h 1549672"/>
                <a:gd name="connsiteX39" fmla="*/ 346165 w 1622226"/>
                <a:gd name="connsiteY39" fmla="*/ 199477 h 1549672"/>
                <a:gd name="connsiteX40" fmla="*/ 485319 w 1622226"/>
                <a:gd name="connsiteY40" fmla="*/ 199477 h 1549672"/>
                <a:gd name="connsiteX41" fmla="*/ 485319 w 1622226"/>
                <a:gd name="connsiteY41" fmla="*/ 60323 h 1549672"/>
                <a:gd name="connsiteX42" fmla="*/ 346165 w 1622226"/>
                <a:gd name="connsiteY42" fmla="*/ 60323 h 1549672"/>
                <a:gd name="connsiteX43" fmla="*/ 346165 w 1622226"/>
                <a:gd name="connsiteY43" fmla="*/ 199477 h 1549672"/>
                <a:gd name="connsiteX44" fmla="*/ 458530 w 1622226"/>
                <a:gd name="connsiteY44" fmla="*/ 87112 h 1549672"/>
                <a:gd name="connsiteX45" fmla="*/ 458530 w 1622226"/>
                <a:gd name="connsiteY45" fmla="*/ 172688 h 1549672"/>
                <a:gd name="connsiteX46" fmla="*/ 372954 w 1622226"/>
                <a:gd name="connsiteY46" fmla="*/ 172688 h 1549672"/>
                <a:gd name="connsiteX47" fmla="*/ 372954 w 1622226"/>
                <a:gd name="connsiteY47" fmla="*/ 87112 h 1549672"/>
                <a:gd name="connsiteX48" fmla="*/ 458530 w 1622226"/>
                <a:gd name="connsiteY48" fmla="*/ 87112 h 154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22226" h="1549672">
                  <a:moveTo>
                    <a:pt x="1278945" y="271473"/>
                  </a:moveTo>
                  <a:cubicBezTo>
                    <a:pt x="1361173" y="353700"/>
                    <a:pt x="1422564" y="455647"/>
                    <a:pt x="1456423" y="566152"/>
                  </a:cubicBezTo>
                  <a:lnTo>
                    <a:pt x="1515768" y="547921"/>
                  </a:lnTo>
                  <a:cubicBezTo>
                    <a:pt x="1478933" y="427742"/>
                    <a:pt x="1412146" y="317051"/>
                    <a:pt x="1322850" y="227568"/>
                  </a:cubicBezTo>
                  <a:cubicBezTo>
                    <a:pt x="1128815" y="33534"/>
                    <a:pt x="853855" y="-42741"/>
                    <a:pt x="587267" y="23302"/>
                  </a:cubicBezTo>
                  <a:lnTo>
                    <a:pt x="602335" y="83577"/>
                  </a:lnTo>
                  <a:cubicBezTo>
                    <a:pt x="847530" y="22744"/>
                    <a:pt x="1100537" y="93065"/>
                    <a:pt x="1278945" y="271473"/>
                  </a:cubicBezTo>
                  <a:close/>
                  <a:moveTo>
                    <a:pt x="270635" y="271473"/>
                  </a:moveTo>
                  <a:lnTo>
                    <a:pt x="226730" y="227568"/>
                  </a:lnTo>
                  <a:cubicBezTo>
                    <a:pt x="-75577" y="529875"/>
                    <a:pt x="-75577" y="1021566"/>
                    <a:pt x="226730" y="1323687"/>
                  </a:cubicBezTo>
                  <a:lnTo>
                    <a:pt x="270635" y="1279783"/>
                  </a:lnTo>
                  <a:cubicBezTo>
                    <a:pt x="-7302" y="1001661"/>
                    <a:pt x="-7302" y="549409"/>
                    <a:pt x="270635" y="271473"/>
                  </a:cubicBezTo>
                  <a:close/>
                  <a:moveTo>
                    <a:pt x="1527860" y="959431"/>
                  </a:moveTo>
                  <a:lnTo>
                    <a:pt x="1467399" y="944734"/>
                  </a:lnTo>
                  <a:cubicBezTo>
                    <a:pt x="1436703" y="1071238"/>
                    <a:pt x="1371405" y="1187138"/>
                    <a:pt x="1278759" y="1279783"/>
                  </a:cubicBezTo>
                  <a:cubicBezTo>
                    <a:pt x="1098119" y="1460423"/>
                    <a:pt x="832647" y="1530745"/>
                    <a:pt x="585964" y="1463400"/>
                  </a:cubicBezTo>
                  <a:lnTo>
                    <a:pt x="569593" y="1523303"/>
                  </a:lnTo>
                  <a:cubicBezTo>
                    <a:pt x="837670" y="1596601"/>
                    <a:pt x="1126396" y="1520141"/>
                    <a:pt x="1322664" y="1323687"/>
                  </a:cubicBezTo>
                  <a:cubicBezTo>
                    <a:pt x="1423495" y="1223043"/>
                    <a:pt x="1494560" y="1097097"/>
                    <a:pt x="1527860" y="959431"/>
                  </a:cubicBezTo>
                  <a:close/>
                  <a:moveTo>
                    <a:pt x="1455121" y="842973"/>
                  </a:moveTo>
                  <a:cubicBezTo>
                    <a:pt x="1493444" y="881296"/>
                    <a:pt x="1555766" y="881296"/>
                    <a:pt x="1594089" y="842973"/>
                  </a:cubicBezTo>
                  <a:cubicBezTo>
                    <a:pt x="1632412" y="804649"/>
                    <a:pt x="1632412" y="742328"/>
                    <a:pt x="1594089" y="704004"/>
                  </a:cubicBezTo>
                  <a:cubicBezTo>
                    <a:pt x="1555766" y="665681"/>
                    <a:pt x="1493444" y="665681"/>
                    <a:pt x="1455307" y="704004"/>
                  </a:cubicBezTo>
                  <a:cubicBezTo>
                    <a:pt x="1416983" y="742328"/>
                    <a:pt x="1416983" y="804649"/>
                    <a:pt x="1455121" y="842973"/>
                  </a:cubicBezTo>
                  <a:close/>
                  <a:moveTo>
                    <a:pt x="1567300" y="730793"/>
                  </a:moveTo>
                  <a:cubicBezTo>
                    <a:pt x="1590926" y="754420"/>
                    <a:pt x="1590926" y="792743"/>
                    <a:pt x="1567300" y="816184"/>
                  </a:cubicBezTo>
                  <a:cubicBezTo>
                    <a:pt x="1543673" y="839810"/>
                    <a:pt x="1505350" y="839810"/>
                    <a:pt x="1481910" y="816184"/>
                  </a:cubicBezTo>
                  <a:cubicBezTo>
                    <a:pt x="1458283" y="792557"/>
                    <a:pt x="1458283" y="754234"/>
                    <a:pt x="1481910" y="730793"/>
                  </a:cubicBezTo>
                  <a:cubicBezTo>
                    <a:pt x="1505536" y="707353"/>
                    <a:pt x="1543859" y="707353"/>
                    <a:pt x="1567300" y="730793"/>
                  </a:cubicBezTo>
                  <a:close/>
                  <a:moveTo>
                    <a:pt x="484389" y="1350477"/>
                  </a:moveTo>
                  <a:cubicBezTo>
                    <a:pt x="446066" y="1312153"/>
                    <a:pt x="383558" y="1312153"/>
                    <a:pt x="345235" y="1350477"/>
                  </a:cubicBezTo>
                  <a:cubicBezTo>
                    <a:pt x="306912" y="1388800"/>
                    <a:pt x="306912" y="1451308"/>
                    <a:pt x="345235" y="1489631"/>
                  </a:cubicBezTo>
                  <a:cubicBezTo>
                    <a:pt x="383558" y="1527954"/>
                    <a:pt x="446066" y="1527954"/>
                    <a:pt x="484389" y="1489631"/>
                  </a:cubicBezTo>
                  <a:cubicBezTo>
                    <a:pt x="522898" y="1451308"/>
                    <a:pt x="522898" y="1388800"/>
                    <a:pt x="484389" y="1350477"/>
                  </a:cubicBezTo>
                  <a:close/>
                  <a:moveTo>
                    <a:pt x="372024" y="1462842"/>
                  </a:moveTo>
                  <a:cubicBezTo>
                    <a:pt x="348397" y="1439215"/>
                    <a:pt x="348397" y="1400892"/>
                    <a:pt x="372024" y="1377266"/>
                  </a:cubicBezTo>
                  <a:cubicBezTo>
                    <a:pt x="395650" y="1353639"/>
                    <a:pt x="433974" y="1353639"/>
                    <a:pt x="457600" y="1377266"/>
                  </a:cubicBezTo>
                  <a:cubicBezTo>
                    <a:pt x="481226" y="1400892"/>
                    <a:pt x="481226" y="1439215"/>
                    <a:pt x="457600" y="1462842"/>
                  </a:cubicBezTo>
                  <a:cubicBezTo>
                    <a:pt x="434160" y="1486468"/>
                    <a:pt x="395650" y="1486468"/>
                    <a:pt x="372024" y="1462842"/>
                  </a:cubicBezTo>
                  <a:close/>
                  <a:moveTo>
                    <a:pt x="346165" y="199477"/>
                  </a:moveTo>
                  <a:cubicBezTo>
                    <a:pt x="384488" y="237800"/>
                    <a:pt x="446996" y="237800"/>
                    <a:pt x="485319" y="199477"/>
                  </a:cubicBezTo>
                  <a:cubicBezTo>
                    <a:pt x="523642" y="161154"/>
                    <a:pt x="523642" y="98646"/>
                    <a:pt x="485319" y="60323"/>
                  </a:cubicBezTo>
                  <a:cubicBezTo>
                    <a:pt x="446996" y="21999"/>
                    <a:pt x="384488" y="21999"/>
                    <a:pt x="346165" y="60323"/>
                  </a:cubicBezTo>
                  <a:cubicBezTo>
                    <a:pt x="307842" y="98832"/>
                    <a:pt x="307842" y="161154"/>
                    <a:pt x="346165" y="199477"/>
                  </a:cubicBezTo>
                  <a:close/>
                  <a:moveTo>
                    <a:pt x="458530" y="87112"/>
                  </a:moveTo>
                  <a:cubicBezTo>
                    <a:pt x="482157" y="110738"/>
                    <a:pt x="482157" y="149061"/>
                    <a:pt x="458530" y="172688"/>
                  </a:cubicBezTo>
                  <a:cubicBezTo>
                    <a:pt x="434904" y="196314"/>
                    <a:pt x="396580" y="196314"/>
                    <a:pt x="372954" y="172688"/>
                  </a:cubicBezTo>
                  <a:cubicBezTo>
                    <a:pt x="349328" y="149061"/>
                    <a:pt x="349328" y="110738"/>
                    <a:pt x="372954" y="87112"/>
                  </a:cubicBezTo>
                  <a:cubicBezTo>
                    <a:pt x="396580" y="63485"/>
                    <a:pt x="434904" y="63485"/>
                    <a:pt x="458530" y="8711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anchorCtr="0" bIns="54984" compatLnSpc="1" forceAA="0" fromWordArt="0" horzOverflow="overflow" lIns="109969" numCol="1" rIns="109969" rot="0" rtlCol="0" spcCol="0" spcFirstLastPara="0" tIns="54984" vert="horz" vertOverflow="overflow" wrap="square">
              <a:prstTxWarp prst="textNoShape"/>
              <a:noAutofit/>
            </a:bodyPr>
            <a:p>
              <a:pPr algn="l" defTabSz="1099657" eaLnBrk="1" fontAlgn="base" hangingPunct="1" indent="0" latinLnBrk="0" lvl="0" marL="0" marR="0" rt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  <a:sym typeface="Arial" charset="0"/>
              </a:endParaRPr>
            </a:p>
          </p:txBody>
        </p:sp>
        <p:sp>
          <p:nvSpPr>
            <p:cNvPr id="1048604" name="任意多边形: 形状 15"/>
            <p:cNvSpPr/>
            <p:nvPr/>
          </p:nvSpPr>
          <p:spPr>
            <a:xfrm>
              <a:off x="2080735" y="2218017"/>
              <a:ext cx="755303" cy="437183"/>
            </a:xfrm>
            <a:custGeom>
              <a:avLst/>
              <a:gdLst>
                <a:gd name="connsiteX0" fmla="*/ 728328 w 755302"/>
                <a:gd name="connsiteY0" fmla="*/ 438727 h 437182"/>
                <a:gd name="connsiteX1" fmla="*/ 6325 w 755302"/>
                <a:gd name="connsiteY1" fmla="*/ 39123 h 437182"/>
                <a:gd name="connsiteX2" fmla="*/ 0 w 755302"/>
                <a:gd name="connsiteY2" fmla="*/ 10102 h 437182"/>
                <a:gd name="connsiteX3" fmla="*/ 755675 w 755302"/>
                <a:gd name="connsiteY3" fmla="*/ 427192 h 437182"/>
                <a:gd name="connsiteX4" fmla="*/ 728328 w 755302"/>
                <a:gd name="connsiteY4" fmla="*/ 438727 h 437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302" h="437182">
                  <a:moveTo>
                    <a:pt x="728328" y="438727"/>
                  </a:moveTo>
                  <a:cubicBezTo>
                    <a:pt x="514573" y="-65987"/>
                    <a:pt x="11348" y="37821"/>
                    <a:pt x="6325" y="39123"/>
                  </a:cubicBezTo>
                  <a:lnTo>
                    <a:pt x="0" y="10102"/>
                  </a:lnTo>
                  <a:cubicBezTo>
                    <a:pt x="5209" y="8799"/>
                    <a:pt x="532619" y="-99845"/>
                    <a:pt x="755675" y="427192"/>
                  </a:cubicBezTo>
                  <a:lnTo>
                    <a:pt x="728328" y="438727"/>
                  </a:ln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anchorCtr="0" bIns="54984" compatLnSpc="1" forceAA="0" fromWordArt="0" horzOverflow="overflow" lIns="109969" numCol="1" rIns="109969" rot="0" rtlCol="0" spcCol="0" spcFirstLastPara="0" tIns="54984" vert="horz" vertOverflow="overflow" wrap="square">
              <a:prstTxWarp prst="textNoShape"/>
              <a:noAutofit/>
            </a:bodyPr>
            <a:p>
              <a:pPr algn="l" defTabSz="1099657" eaLnBrk="1" fontAlgn="base" hangingPunct="1" indent="0" latinLnBrk="0" lvl="0" marL="0" marR="0" rt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  <a:sym typeface="Arial" charset="0"/>
              </a:endParaRPr>
            </a:p>
          </p:txBody>
        </p:sp>
      </p:grpSp>
      <p:grpSp>
        <p:nvGrpSpPr>
          <p:cNvPr id="34" name="组合 39"/>
          <p:cNvGrpSpPr/>
          <p:nvPr/>
        </p:nvGrpSpPr>
        <p:grpSpPr>
          <a:xfrm>
            <a:off x="1927733" y="5295497"/>
            <a:ext cx="2923323" cy="605932"/>
            <a:chOff x="1829920" y="4419459"/>
            <a:chExt cx="1977079" cy="409799"/>
          </a:xfrm>
        </p:grpSpPr>
        <p:sp>
          <p:nvSpPr>
            <p:cNvPr id="1048605" name="任意多边形: 形状 49"/>
            <p:cNvSpPr/>
            <p:nvPr/>
          </p:nvSpPr>
          <p:spPr>
            <a:xfrm>
              <a:off x="1829920" y="4419459"/>
              <a:ext cx="1977079" cy="409798"/>
            </a:xfrm>
            <a:custGeom>
              <a:avLst/>
              <a:gdLst>
                <a:gd name="connsiteX0" fmla="*/ 1608606 w 1977079"/>
                <a:gd name="connsiteY0" fmla="*/ 141 h 409798"/>
                <a:gd name="connsiteX1" fmla="*/ 1865186 w 1977079"/>
                <a:gd name="connsiteY1" fmla="*/ 24474 h 409798"/>
                <a:gd name="connsiteX2" fmla="*/ 1977079 w 1977079"/>
                <a:gd name="connsiteY2" fmla="*/ 41638 h 409798"/>
                <a:gd name="connsiteX3" fmla="*/ 1952513 w 1977079"/>
                <a:gd name="connsiteY3" fmla="*/ 63966 h 409798"/>
                <a:gd name="connsiteX4" fmla="*/ 989166 w 1977079"/>
                <a:gd name="connsiteY4" fmla="*/ 409798 h 409798"/>
                <a:gd name="connsiteX5" fmla="*/ 25820 w 1977079"/>
                <a:gd name="connsiteY5" fmla="*/ 63966 h 409798"/>
                <a:gd name="connsiteX6" fmla="*/ 0 w 1977079"/>
                <a:gd name="connsiteY6" fmla="*/ 40499 h 409798"/>
                <a:gd name="connsiteX7" fmla="*/ 90271 w 1977079"/>
                <a:gd name="connsiteY7" fmla="*/ 23052 h 409798"/>
                <a:gd name="connsiteX8" fmla="*/ 198906 w 1977079"/>
                <a:gd name="connsiteY8" fmla="*/ 9666 h 409798"/>
                <a:gd name="connsiteX9" fmla="*/ 875181 w 1977079"/>
                <a:gd name="connsiteY9" fmla="*/ 114441 h 409798"/>
                <a:gd name="connsiteX10" fmla="*/ 1608606 w 1977079"/>
                <a:gd name="connsiteY10" fmla="*/ 141 h 409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7079" h="409798">
                  <a:moveTo>
                    <a:pt x="1608606" y="141"/>
                  </a:moveTo>
                  <a:cubicBezTo>
                    <a:pt x="1676869" y="1332"/>
                    <a:pt x="1767555" y="10857"/>
                    <a:pt x="1865186" y="24474"/>
                  </a:cubicBezTo>
                  <a:lnTo>
                    <a:pt x="1977079" y="41638"/>
                  </a:lnTo>
                  <a:lnTo>
                    <a:pt x="1952513" y="63966"/>
                  </a:lnTo>
                  <a:cubicBezTo>
                    <a:pt x="1690722" y="280014"/>
                    <a:pt x="1355100" y="409798"/>
                    <a:pt x="989166" y="409798"/>
                  </a:cubicBezTo>
                  <a:cubicBezTo>
                    <a:pt x="623232" y="409798"/>
                    <a:pt x="287610" y="280014"/>
                    <a:pt x="25820" y="63966"/>
                  </a:cubicBezTo>
                  <a:lnTo>
                    <a:pt x="0" y="40499"/>
                  </a:lnTo>
                  <a:lnTo>
                    <a:pt x="90271" y="23052"/>
                  </a:lnTo>
                  <a:cubicBezTo>
                    <a:pt x="129205" y="16686"/>
                    <a:pt x="165767" y="12048"/>
                    <a:pt x="198906" y="9666"/>
                  </a:cubicBezTo>
                  <a:cubicBezTo>
                    <a:pt x="464019" y="-9384"/>
                    <a:pt x="640231" y="116028"/>
                    <a:pt x="875181" y="114441"/>
                  </a:cubicBezTo>
                  <a:cubicBezTo>
                    <a:pt x="1110131" y="112853"/>
                    <a:pt x="1335556" y="-4621"/>
                    <a:pt x="1608606" y="141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40000"/>
                  </a:schemeClr>
                </a:gs>
              </a:gsLst>
              <a:lin ang="0" scaled="0"/>
            </a:gradFill>
            <a:ln w="635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>
              <a:srgbClr val="000000"/>
            </a:fontRef>
          </p:style>
          <p:txBody>
  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  <a:prstTxWarp prst="textNoShape"/>
              <a:noAutofit/>
            </a:bodyPr>
            <a:p>
              <a:pPr algn="l" defTabSz="1099657" eaLnBrk="1" fontAlgn="auto" hangingPunct="0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endParaRPr>
            </a:p>
          </p:txBody>
        </p:sp>
        <p:sp>
          <p:nvSpPr>
            <p:cNvPr id="1048606" name="任意多边形: 形状 54"/>
            <p:cNvSpPr/>
            <p:nvPr/>
          </p:nvSpPr>
          <p:spPr>
            <a:xfrm>
              <a:off x="1906067" y="4426143"/>
              <a:ext cx="1762292" cy="403115"/>
            </a:xfrm>
            <a:custGeom>
              <a:avLst/>
              <a:gdLst>
                <a:gd name="connsiteX0" fmla="*/ 334213 w 1762292"/>
                <a:gd name="connsiteY0" fmla="*/ 1078 h 403115"/>
                <a:gd name="connsiteX1" fmla="*/ 1103833 w 1762292"/>
                <a:gd name="connsiteY1" fmla="*/ 153478 h 403115"/>
                <a:gd name="connsiteX2" fmla="*/ 1568653 w 1762292"/>
                <a:gd name="connsiteY2" fmla="*/ 100138 h 403115"/>
                <a:gd name="connsiteX3" fmla="*/ 1718434 w 1762292"/>
                <a:gd name="connsiteY3" fmla="*/ 130023 h 403115"/>
                <a:gd name="connsiteX4" fmla="*/ 1762292 w 1762292"/>
                <a:gd name="connsiteY4" fmla="*/ 142585 h 403115"/>
                <a:gd name="connsiteX5" fmla="*/ 1759775 w 1762292"/>
                <a:gd name="connsiteY5" fmla="*/ 144467 h 403115"/>
                <a:gd name="connsiteX6" fmla="*/ 913018 w 1762292"/>
                <a:gd name="connsiteY6" fmla="*/ 403115 h 403115"/>
                <a:gd name="connsiteX7" fmla="*/ 66261 w 1762292"/>
                <a:gd name="connsiteY7" fmla="*/ 144467 h 403115"/>
                <a:gd name="connsiteX8" fmla="*/ 0 w 1762292"/>
                <a:gd name="connsiteY8" fmla="*/ 94918 h 403115"/>
                <a:gd name="connsiteX9" fmla="*/ 17507 w 1762292"/>
                <a:gd name="connsiteY9" fmla="*/ 85851 h 403115"/>
                <a:gd name="connsiteX10" fmla="*/ 334213 w 1762292"/>
                <a:gd name="connsiteY10" fmla="*/ 1078 h 40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292" h="403115">
                  <a:moveTo>
                    <a:pt x="334213" y="1078"/>
                  </a:moveTo>
                  <a:cubicBezTo>
                    <a:pt x="562813" y="-14162"/>
                    <a:pt x="898093" y="136968"/>
                    <a:pt x="1103833" y="153478"/>
                  </a:cubicBezTo>
                  <a:cubicBezTo>
                    <a:pt x="1309573" y="169988"/>
                    <a:pt x="1398473" y="76008"/>
                    <a:pt x="1568653" y="100138"/>
                  </a:cubicBezTo>
                  <a:cubicBezTo>
                    <a:pt x="1611198" y="106171"/>
                    <a:pt x="1663268" y="116569"/>
                    <a:pt x="1718434" y="130023"/>
                  </a:cubicBezTo>
                  <a:lnTo>
                    <a:pt x="1762292" y="142585"/>
                  </a:lnTo>
                  <a:lnTo>
                    <a:pt x="1759775" y="144467"/>
                  </a:lnTo>
                  <a:cubicBezTo>
                    <a:pt x="1518064" y="307764"/>
                    <a:pt x="1226676" y="403115"/>
                    <a:pt x="913018" y="403115"/>
                  </a:cubicBezTo>
                  <a:cubicBezTo>
                    <a:pt x="599360" y="403115"/>
                    <a:pt x="307973" y="307764"/>
                    <a:pt x="66261" y="144467"/>
                  </a:cubicBezTo>
                  <a:lnTo>
                    <a:pt x="0" y="94918"/>
                  </a:lnTo>
                  <a:lnTo>
                    <a:pt x="17507" y="85851"/>
                  </a:lnTo>
                  <a:cubicBezTo>
                    <a:pt x="116091" y="41083"/>
                    <a:pt x="219913" y="8698"/>
                    <a:pt x="334213" y="1078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alpha val="4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0" scaled="0"/>
            </a:gradFill>
            <a:ln w="635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>
              <a:srgbClr val="000000"/>
            </a:fontRef>
          </p:style>
          <p:txBody>
  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  <a:prstTxWarp prst="textNoShape"/>
              <a:noAutofit/>
            </a:bodyPr>
            <a:p>
              <a:pPr algn="l" defTabSz="1099657" eaLnBrk="1" fontAlgn="auto" hangingPunct="0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endParaRPr>
            </a:p>
          </p:txBody>
        </p:sp>
      </p:grpSp>
      <p:sp>
        <p:nvSpPr>
          <p:cNvPr id="1048607" name="椭圆 59"/>
          <p:cNvSpPr/>
          <p:nvPr/>
        </p:nvSpPr>
        <p:spPr>
          <a:xfrm>
            <a:off x="1005352" y="1311853"/>
            <a:ext cx="4769934" cy="4700520"/>
          </a:xfrm>
          <a:prstGeom prst="ellipse"/>
          <a:noFill/>
          <a:ln w="6350" cap="flat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08" name="椭圆 21"/>
          <p:cNvSpPr/>
          <p:nvPr/>
        </p:nvSpPr>
        <p:spPr>
          <a:xfrm>
            <a:off x="6571804" y="1422956"/>
            <a:ext cx="4478627" cy="4478314"/>
          </a:xfrm>
          <a:prstGeom prst="ellipse"/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39000"/>
                </a:schemeClr>
              </a:gs>
            </a:gsLst>
            <a:lin ang="5400000" scaled="0"/>
          </a:gradFill>
          <a:ln w="6350" cap="flat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09" name="图形 8"/>
          <p:cNvSpPr/>
          <p:nvPr/>
        </p:nvSpPr>
        <p:spPr>
          <a:xfrm>
            <a:off x="8283306" y="2164861"/>
            <a:ext cx="1055622" cy="1055622"/>
          </a:xfrm>
          <a:custGeom>
            <a:avLst/>
            <a:gdLst>
              <a:gd name="connsiteX0" fmla="*/ 755650 w 1511300"/>
              <a:gd name="connsiteY0" fmla="*/ 1511300 h 1511300"/>
              <a:gd name="connsiteX1" fmla="*/ 0 w 1511300"/>
              <a:gd name="connsiteY1" fmla="*/ 755650 h 1511300"/>
              <a:gd name="connsiteX2" fmla="*/ 755650 w 1511300"/>
              <a:gd name="connsiteY2" fmla="*/ 0 h 1511300"/>
              <a:gd name="connsiteX3" fmla="*/ 1511300 w 1511300"/>
              <a:gd name="connsiteY3" fmla="*/ 755650 h 1511300"/>
              <a:gd name="connsiteX4" fmla="*/ 755650 w 1511300"/>
              <a:gd name="connsiteY4" fmla="*/ 1511300 h 1511300"/>
              <a:gd name="connsiteX5" fmla="*/ 755650 w 1511300"/>
              <a:gd name="connsiteY5" fmla="*/ 83961 h 1511300"/>
              <a:gd name="connsiteX6" fmla="*/ 83961 w 1511300"/>
              <a:gd name="connsiteY6" fmla="*/ 755650 h 1511300"/>
              <a:gd name="connsiteX7" fmla="*/ 755650 w 1511300"/>
              <a:gd name="connsiteY7" fmla="*/ 1427339 h 1511300"/>
              <a:gd name="connsiteX8" fmla="*/ 1427339 w 1511300"/>
              <a:gd name="connsiteY8" fmla="*/ 755650 h 1511300"/>
              <a:gd name="connsiteX9" fmla="*/ 755650 w 1511300"/>
              <a:gd name="connsiteY9" fmla="*/ 83961 h 1511300"/>
              <a:gd name="connsiteX10" fmla="*/ 1259417 w 1511300"/>
              <a:gd name="connsiteY10" fmla="*/ 1049514 h 1511300"/>
              <a:gd name="connsiteX11" fmla="*/ 1175456 w 1511300"/>
              <a:gd name="connsiteY11" fmla="*/ 1049514 h 1511300"/>
              <a:gd name="connsiteX12" fmla="*/ 965553 w 1511300"/>
              <a:gd name="connsiteY12" fmla="*/ 839611 h 1511300"/>
              <a:gd name="connsiteX13" fmla="*/ 755650 w 1511300"/>
              <a:gd name="connsiteY13" fmla="*/ 1049514 h 1511300"/>
              <a:gd name="connsiteX14" fmla="*/ 671689 w 1511300"/>
              <a:gd name="connsiteY14" fmla="*/ 1049514 h 1511300"/>
              <a:gd name="connsiteX15" fmla="*/ 830124 w 1511300"/>
              <a:gd name="connsiteY15" fmla="*/ 788857 h 1511300"/>
              <a:gd name="connsiteX16" fmla="*/ 755650 w 1511300"/>
              <a:gd name="connsiteY16" fmla="*/ 629708 h 1511300"/>
              <a:gd name="connsiteX17" fmla="*/ 965553 w 1511300"/>
              <a:gd name="connsiteY17" fmla="*/ 419806 h 1511300"/>
              <a:gd name="connsiteX18" fmla="*/ 1175456 w 1511300"/>
              <a:gd name="connsiteY18" fmla="*/ 629708 h 1511300"/>
              <a:gd name="connsiteX19" fmla="*/ 1100982 w 1511300"/>
              <a:gd name="connsiteY19" fmla="*/ 788857 h 1511300"/>
              <a:gd name="connsiteX20" fmla="*/ 1259417 w 1511300"/>
              <a:gd name="connsiteY20" fmla="*/ 1049514 h 1511300"/>
              <a:gd name="connsiteX21" fmla="*/ 965553 w 1511300"/>
              <a:gd name="connsiteY21" fmla="*/ 503767 h 1511300"/>
              <a:gd name="connsiteX22" fmla="*/ 839611 w 1511300"/>
              <a:gd name="connsiteY22" fmla="*/ 629708 h 1511300"/>
              <a:gd name="connsiteX23" fmla="*/ 965553 w 1511300"/>
              <a:gd name="connsiteY23" fmla="*/ 755650 h 1511300"/>
              <a:gd name="connsiteX24" fmla="*/ 1091494 w 1511300"/>
              <a:gd name="connsiteY24" fmla="*/ 629708 h 1511300"/>
              <a:gd name="connsiteX25" fmla="*/ 965553 w 1511300"/>
              <a:gd name="connsiteY25" fmla="*/ 503767 h 1511300"/>
              <a:gd name="connsiteX26" fmla="*/ 293864 w 1511300"/>
              <a:gd name="connsiteY26" fmla="*/ 755650 h 1511300"/>
              <a:gd name="connsiteX27" fmla="*/ 671689 w 1511300"/>
              <a:gd name="connsiteY27" fmla="*/ 755650 h 1511300"/>
              <a:gd name="connsiteX28" fmla="*/ 671689 w 1511300"/>
              <a:gd name="connsiteY28" fmla="*/ 839611 h 1511300"/>
              <a:gd name="connsiteX29" fmla="*/ 293864 w 1511300"/>
              <a:gd name="connsiteY29" fmla="*/ 839611 h 1511300"/>
              <a:gd name="connsiteX30" fmla="*/ 293864 w 1511300"/>
              <a:gd name="connsiteY30" fmla="*/ 755650 h 1511300"/>
              <a:gd name="connsiteX31" fmla="*/ 293864 w 1511300"/>
              <a:gd name="connsiteY31" fmla="*/ 545747 h 1511300"/>
              <a:gd name="connsiteX32" fmla="*/ 671689 w 1511300"/>
              <a:gd name="connsiteY32" fmla="*/ 545747 h 1511300"/>
              <a:gd name="connsiteX33" fmla="*/ 671689 w 1511300"/>
              <a:gd name="connsiteY33" fmla="*/ 629708 h 1511300"/>
              <a:gd name="connsiteX34" fmla="*/ 293864 w 1511300"/>
              <a:gd name="connsiteY34" fmla="*/ 629708 h 1511300"/>
              <a:gd name="connsiteX35" fmla="*/ 293864 w 1511300"/>
              <a:gd name="connsiteY35" fmla="*/ 545747 h 1511300"/>
              <a:gd name="connsiteX36" fmla="*/ 587728 w 1511300"/>
              <a:gd name="connsiteY36" fmla="*/ 1049514 h 1511300"/>
              <a:gd name="connsiteX37" fmla="*/ 293864 w 1511300"/>
              <a:gd name="connsiteY37" fmla="*/ 1049514 h 1511300"/>
              <a:gd name="connsiteX38" fmla="*/ 293864 w 1511300"/>
              <a:gd name="connsiteY38" fmla="*/ 965553 h 1511300"/>
              <a:gd name="connsiteX39" fmla="*/ 587728 w 1511300"/>
              <a:gd name="connsiteY39" fmla="*/ 965553 h 1511300"/>
              <a:gd name="connsiteX40" fmla="*/ 587728 w 1511300"/>
              <a:gd name="connsiteY40" fmla="*/ 1049514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511300" h="1511300">
                <a:moveTo>
                  <a:pt x="755650" y="1511300"/>
                </a:moveTo>
                <a:cubicBezTo>
                  <a:pt x="338321" y="1511300"/>
                  <a:pt x="0" y="1172979"/>
                  <a:pt x="0" y="755650"/>
                </a:cubicBezTo>
                <a:cubicBezTo>
                  <a:pt x="0" y="338321"/>
                  <a:pt x="338321" y="0"/>
                  <a:pt x="755650" y="0"/>
                </a:cubicBezTo>
                <a:cubicBezTo>
                  <a:pt x="1172979" y="0"/>
                  <a:pt x="1511300" y="338321"/>
                  <a:pt x="1511300" y="755650"/>
                </a:cubicBezTo>
                <a:cubicBezTo>
                  <a:pt x="1511300" y="1172979"/>
                  <a:pt x="1172979" y="1511300"/>
                  <a:pt x="755650" y="1511300"/>
                </a:cubicBezTo>
                <a:close/>
                <a:moveTo>
                  <a:pt x="755650" y="83961"/>
                </a:moveTo>
                <a:cubicBezTo>
                  <a:pt x="384710" y="83961"/>
                  <a:pt x="83961" y="384668"/>
                  <a:pt x="83961" y="755650"/>
                </a:cubicBezTo>
                <a:cubicBezTo>
                  <a:pt x="83961" y="1126632"/>
                  <a:pt x="384710" y="1427339"/>
                  <a:pt x="755650" y="1427339"/>
                </a:cubicBezTo>
                <a:cubicBezTo>
                  <a:pt x="1126632" y="1427339"/>
                  <a:pt x="1427339" y="1126632"/>
                  <a:pt x="1427339" y="755650"/>
                </a:cubicBezTo>
                <a:cubicBezTo>
                  <a:pt x="1427339" y="384668"/>
                  <a:pt x="1126632" y="83961"/>
                  <a:pt x="755650" y="83961"/>
                </a:cubicBezTo>
                <a:close/>
                <a:moveTo>
                  <a:pt x="1259417" y="1049514"/>
                </a:moveTo>
                <a:lnTo>
                  <a:pt x="1175456" y="1049514"/>
                </a:lnTo>
                <a:cubicBezTo>
                  <a:pt x="1175456" y="933606"/>
                  <a:pt x="1081461" y="839611"/>
                  <a:pt x="965553" y="839611"/>
                </a:cubicBezTo>
                <a:cubicBezTo>
                  <a:pt x="849603" y="839611"/>
                  <a:pt x="755650" y="933606"/>
                  <a:pt x="755650" y="1049514"/>
                </a:cubicBezTo>
                <a:lnTo>
                  <a:pt x="671689" y="1049514"/>
                </a:lnTo>
                <a:cubicBezTo>
                  <a:pt x="671689" y="936082"/>
                  <a:pt x="736045" y="837848"/>
                  <a:pt x="830124" y="788857"/>
                </a:cubicBezTo>
                <a:cubicBezTo>
                  <a:pt x="784952" y="750360"/>
                  <a:pt x="755650" y="693729"/>
                  <a:pt x="755650" y="629708"/>
                </a:cubicBezTo>
                <a:cubicBezTo>
                  <a:pt x="755650" y="513800"/>
                  <a:pt x="849603" y="419806"/>
                  <a:pt x="965553" y="419806"/>
                </a:cubicBezTo>
                <a:cubicBezTo>
                  <a:pt x="1081461" y="419806"/>
                  <a:pt x="1175456" y="513800"/>
                  <a:pt x="1175456" y="629708"/>
                </a:cubicBezTo>
                <a:cubicBezTo>
                  <a:pt x="1175456" y="693729"/>
                  <a:pt x="1146195" y="750360"/>
                  <a:pt x="1100982" y="788857"/>
                </a:cubicBezTo>
                <a:cubicBezTo>
                  <a:pt x="1195061" y="837848"/>
                  <a:pt x="1259417" y="936082"/>
                  <a:pt x="1259417" y="1049514"/>
                </a:cubicBezTo>
                <a:close/>
                <a:moveTo>
                  <a:pt x="965553" y="503767"/>
                </a:moveTo>
                <a:cubicBezTo>
                  <a:pt x="895991" y="503767"/>
                  <a:pt x="839611" y="560147"/>
                  <a:pt x="839611" y="629708"/>
                </a:cubicBezTo>
                <a:cubicBezTo>
                  <a:pt x="839611" y="699270"/>
                  <a:pt x="895991" y="755650"/>
                  <a:pt x="965553" y="755650"/>
                </a:cubicBezTo>
                <a:cubicBezTo>
                  <a:pt x="1035115" y="755650"/>
                  <a:pt x="1091494" y="699270"/>
                  <a:pt x="1091494" y="629708"/>
                </a:cubicBezTo>
                <a:cubicBezTo>
                  <a:pt x="1091494" y="560147"/>
                  <a:pt x="1035115" y="503767"/>
                  <a:pt x="965553" y="503767"/>
                </a:cubicBezTo>
                <a:close/>
                <a:moveTo>
                  <a:pt x="293864" y="755650"/>
                </a:moveTo>
                <a:lnTo>
                  <a:pt x="671689" y="755650"/>
                </a:lnTo>
                <a:lnTo>
                  <a:pt x="671689" y="839611"/>
                </a:lnTo>
                <a:lnTo>
                  <a:pt x="293864" y="839611"/>
                </a:lnTo>
                <a:lnTo>
                  <a:pt x="293864" y="755650"/>
                </a:lnTo>
                <a:close/>
                <a:moveTo>
                  <a:pt x="293864" y="545747"/>
                </a:moveTo>
                <a:lnTo>
                  <a:pt x="671689" y="545747"/>
                </a:lnTo>
                <a:lnTo>
                  <a:pt x="671689" y="629708"/>
                </a:lnTo>
                <a:lnTo>
                  <a:pt x="293864" y="629708"/>
                </a:lnTo>
                <a:lnTo>
                  <a:pt x="293864" y="545747"/>
                </a:lnTo>
                <a:close/>
                <a:moveTo>
                  <a:pt x="587728" y="1049514"/>
                </a:moveTo>
                <a:lnTo>
                  <a:pt x="293864" y="1049514"/>
                </a:lnTo>
                <a:lnTo>
                  <a:pt x="293864" y="965553"/>
                </a:lnTo>
                <a:lnTo>
                  <a:pt x="587728" y="965553"/>
                </a:lnTo>
                <a:lnTo>
                  <a:pt x="587728" y="1049514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1470" cap="flat">
            <a:noFill/>
            <a:prstDash val="solid"/>
            <a:miter/>
          </a:ln>
        </p:spPr>
        <p:txBody>
          <a:bodyPr anchor="ctr" anchorCtr="0" bIns="54984" compatLnSpc="1" forceAA="0" fromWordArt="0" horzOverflow="overflow" lIns="109969" numCol="1" rIns="109969" rot="0" rtlCol="0" spcCol="0" spcFirstLastPara="0" tIns="54984" vert="horz" vertOverflow="overflow" wrap="square">
            <a:prstTxWarp prst="textNoShape"/>
            <a:noAutofit/>
          </a:bodyPr>
          <a:p>
            <a:pPr algn="l" defTabSz="1099657" eaLnBrk="1" fontAlgn="base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altLang="en-US" baseline="0" b="0" cap="none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  <a:sym typeface="Arial" charset="0"/>
            </a:endParaRPr>
          </a:p>
        </p:txBody>
      </p:sp>
      <p:grpSp>
        <p:nvGrpSpPr>
          <p:cNvPr id="35" name="组合 55"/>
          <p:cNvGrpSpPr/>
          <p:nvPr/>
        </p:nvGrpSpPr>
        <p:grpSpPr>
          <a:xfrm>
            <a:off x="7349454" y="5295497"/>
            <a:ext cx="2923323" cy="605932"/>
            <a:chOff x="1829920" y="4419459"/>
            <a:chExt cx="1977079" cy="409799"/>
          </a:xfrm>
        </p:grpSpPr>
        <p:sp>
          <p:nvSpPr>
            <p:cNvPr id="1048610" name="任意多边形: 形状 56"/>
            <p:cNvSpPr/>
            <p:nvPr/>
          </p:nvSpPr>
          <p:spPr>
            <a:xfrm>
              <a:off x="1829920" y="4419459"/>
              <a:ext cx="1977079" cy="409798"/>
            </a:xfrm>
            <a:custGeom>
              <a:avLst/>
              <a:gdLst>
                <a:gd name="connsiteX0" fmla="*/ 1608606 w 1977079"/>
                <a:gd name="connsiteY0" fmla="*/ 141 h 409798"/>
                <a:gd name="connsiteX1" fmla="*/ 1865186 w 1977079"/>
                <a:gd name="connsiteY1" fmla="*/ 24474 h 409798"/>
                <a:gd name="connsiteX2" fmla="*/ 1977079 w 1977079"/>
                <a:gd name="connsiteY2" fmla="*/ 41638 h 409798"/>
                <a:gd name="connsiteX3" fmla="*/ 1952513 w 1977079"/>
                <a:gd name="connsiteY3" fmla="*/ 63966 h 409798"/>
                <a:gd name="connsiteX4" fmla="*/ 989166 w 1977079"/>
                <a:gd name="connsiteY4" fmla="*/ 409798 h 409798"/>
                <a:gd name="connsiteX5" fmla="*/ 25820 w 1977079"/>
                <a:gd name="connsiteY5" fmla="*/ 63966 h 409798"/>
                <a:gd name="connsiteX6" fmla="*/ 0 w 1977079"/>
                <a:gd name="connsiteY6" fmla="*/ 40499 h 409798"/>
                <a:gd name="connsiteX7" fmla="*/ 90271 w 1977079"/>
                <a:gd name="connsiteY7" fmla="*/ 23052 h 409798"/>
                <a:gd name="connsiteX8" fmla="*/ 198906 w 1977079"/>
                <a:gd name="connsiteY8" fmla="*/ 9666 h 409798"/>
                <a:gd name="connsiteX9" fmla="*/ 875181 w 1977079"/>
                <a:gd name="connsiteY9" fmla="*/ 114441 h 409798"/>
                <a:gd name="connsiteX10" fmla="*/ 1608606 w 1977079"/>
                <a:gd name="connsiteY10" fmla="*/ 141 h 409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7079" h="409798">
                  <a:moveTo>
                    <a:pt x="1608606" y="141"/>
                  </a:moveTo>
                  <a:cubicBezTo>
                    <a:pt x="1676869" y="1332"/>
                    <a:pt x="1767555" y="10857"/>
                    <a:pt x="1865186" y="24474"/>
                  </a:cubicBezTo>
                  <a:lnTo>
                    <a:pt x="1977079" y="41638"/>
                  </a:lnTo>
                  <a:lnTo>
                    <a:pt x="1952513" y="63966"/>
                  </a:lnTo>
                  <a:cubicBezTo>
                    <a:pt x="1690722" y="280014"/>
                    <a:pt x="1355100" y="409798"/>
                    <a:pt x="989166" y="409798"/>
                  </a:cubicBezTo>
                  <a:cubicBezTo>
                    <a:pt x="623232" y="409798"/>
                    <a:pt x="287610" y="280014"/>
                    <a:pt x="25820" y="63966"/>
                  </a:cubicBezTo>
                  <a:lnTo>
                    <a:pt x="0" y="40499"/>
                  </a:lnTo>
                  <a:lnTo>
                    <a:pt x="90271" y="23052"/>
                  </a:lnTo>
                  <a:cubicBezTo>
                    <a:pt x="129205" y="16686"/>
                    <a:pt x="165767" y="12048"/>
                    <a:pt x="198906" y="9666"/>
                  </a:cubicBezTo>
                  <a:cubicBezTo>
                    <a:pt x="464019" y="-9384"/>
                    <a:pt x="640231" y="116028"/>
                    <a:pt x="875181" y="114441"/>
                  </a:cubicBezTo>
                  <a:cubicBezTo>
                    <a:pt x="1110131" y="112853"/>
                    <a:pt x="1335556" y="-4621"/>
                    <a:pt x="1608606" y="141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40000"/>
                  </a:schemeClr>
                </a:gs>
              </a:gsLst>
              <a:lin ang="0" scaled="0"/>
            </a:gradFill>
            <a:ln w="635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>
              <a:srgbClr val="000000"/>
            </a:fontRef>
          </p:style>
          <p:txBody>
  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  <a:prstTxWarp prst="textNoShape"/>
              <a:noAutofit/>
            </a:bodyPr>
            <a:p>
              <a:pPr algn="l" defTabSz="1099657" eaLnBrk="1" fontAlgn="auto" hangingPunct="0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endParaRPr>
            </a:p>
          </p:txBody>
        </p:sp>
        <p:sp>
          <p:nvSpPr>
            <p:cNvPr id="1048611" name="任意多边形: 形状 57"/>
            <p:cNvSpPr/>
            <p:nvPr/>
          </p:nvSpPr>
          <p:spPr>
            <a:xfrm>
              <a:off x="1906067" y="4426143"/>
              <a:ext cx="1762292" cy="403115"/>
            </a:xfrm>
            <a:custGeom>
              <a:avLst/>
              <a:gdLst>
                <a:gd name="connsiteX0" fmla="*/ 334213 w 1762292"/>
                <a:gd name="connsiteY0" fmla="*/ 1078 h 403115"/>
                <a:gd name="connsiteX1" fmla="*/ 1103833 w 1762292"/>
                <a:gd name="connsiteY1" fmla="*/ 153478 h 403115"/>
                <a:gd name="connsiteX2" fmla="*/ 1568653 w 1762292"/>
                <a:gd name="connsiteY2" fmla="*/ 100138 h 403115"/>
                <a:gd name="connsiteX3" fmla="*/ 1718434 w 1762292"/>
                <a:gd name="connsiteY3" fmla="*/ 130023 h 403115"/>
                <a:gd name="connsiteX4" fmla="*/ 1762292 w 1762292"/>
                <a:gd name="connsiteY4" fmla="*/ 142585 h 403115"/>
                <a:gd name="connsiteX5" fmla="*/ 1759775 w 1762292"/>
                <a:gd name="connsiteY5" fmla="*/ 144467 h 403115"/>
                <a:gd name="connsiteX6" fmla="*/ 913018 w 1762292"/>
                <a:gd name="connsiteY6" fmla="*/ 403115 h 403115"/>
                <a:gd name="connsiteX7" fmla="*/ 66261 w 1762292"/>
                <a:gd name="connsiteY7" fmla="*/ 144467 h 403115"/>
                <a:gd name="connsiteX8" fmla="*/ 0 w 1762292"/>
                <a:gd name="connsiteY8" fmla="*/ 94918 h 403115"/>
                <a:gd name="connsiteX9" fmla="*/ 17507 w 1762292"/>
                <a:gd name="connsiteY9" fmla="*/ 85851 h 403115"/>
                <a:gd name="connsiteX10" fmla="*/ 334213 w 1762292"/>
                <a:gd name="connsiteY10" fmla="*/ 1078 h 40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292" h="403115">
                  <a:moveTo>
                    <a:pt x="334213" y="1078"/>
                  </a:moveTo>
                  <a:cubicBezTo>
                    <a:pt x="562813" y="-14162"/>
                    <a:pt x="898093" y="136968"/>
                    <a:pt x="1103833" y="153478"/>
                  </a:cubicBezTo>
                  <a:cubicBezTo>
                    <a:pt x="1309573" y="169988"/>
                    <a:pt x="1398473" y="76008"/>
                    <a:pt x="1568653" y="100138"/>
                  </a:cubicBezTo>
                  <a:cubicBezTo>
                    <a:pt x="1611198" y="106171"/>
                    <a:pt x="1663268" y="116569"/>
                    <a:pt x="1718434" y="130023"/>
                  </a:cubicBezTo>
                  <a:lnTo>
                    <a:pt x="1762292" y="142585"/>
                  </a:lnTo>
                  <a:lnTo>
                    <a:pt x="1759775" y="144467"/>
                  </a:lnTo>
                  <a:cubicBezTo>
                    <a:pt x="1518064" y="307764"/>
                    <a:pt x="1226676" y="403115"/>
                    <a:pt x="913018" y="403115"/>
                  </a:cubicBezTo>
                  <a:cubicBezTo>
                    <a:pt x="599360" y="403115"/>
                    <a:pt x="307973" y="307764"/>
                    <a:pt x="66261" y="144467"/>
                  </a:cubicBezTo>
                  <a:lnTo>
                    <a:pt x="0" y="94918"/>
                  </a:lnTo>
                  <a:lnTo>
                    <a:pt x="17507" y="85851"/>
                  </a:lnTo>
                  <a:cubicBezTo>
                    <a:pt x="116091" y="41083"/>
                    <a:pt x="219913" y="8698"/>
                    <a:pt x="334213" y="1078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alpha val="4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0" scaled="0"/>
            </a:gradFill>
            <a:ln w="635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>
              <a:srgbClr val="000000"/>
            </a:fontRef>
          </p:style>
          <p:txBody>
  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  <a:prstTxWarp prst="textNoShape"/>
              <a:noAutofit/>
            </a:bodyPr>
            <a:p>
              <a:pPr algn="l" defTabSz="1099657" eaLnBrk="1" fontAlgn="auto" hangingPunct="0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2165" i="0" kern="1200" kumimoji="0" lang="zh-CN" noProof="0" normalizeH="0" spc="0" strike="noStrike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endParaRPr>
            </a:p>
          </p:txBody>
        </p:sp>
      </p:grpSp>
      <p:sp>
        <p:nvSpPr>
          <p:cNvPr id="1048612" name="椭圆 60"/>
          <p:cNvSpPr/>
          <p:nvPr/>
        </p:nvSpPr>
        <p:spPr>
          <a:xfrm>
            <a:off x="6426150" y="1311853"/>
            <a:ext cx="4769934" cy="4700520"/>
          </a:xfrm>
          <a:prstGeom prst="ellipse"/>
          <a:noFill/>
          <a:ln w="6350" cap="flat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no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13" name="文本框 53"/>
          <p:cNvSpPr txBox="1"/>
          <p:nvPr/>
        </p:nvSpPr>
        <p:spPr>
          <a:xfrm>
            <a:off x="8033883" y="3181141"/>
            <a:ext cx="1612900" cy="952500"/>
          </a:xfrm>
          <a:prstGeom prst="rect"/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t" bIns="0" horzOverflow="overflow" lIns="0" numCol="1" rIns="0" rot="0" rtlCol="0" spcCol="38100" spcFirstLastPara="1" tIns="0" vert="horz" vertOverflow="overflow" wrap="none">
            <a:spAutoFit/>
          </a:bodyPr>
          <a:p>
            <a:pPr algn="ctr" defTabSz="1099657" fontAlgn="base" hangingPunct="0" lvl="0"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SzPct val="80000"/>
            </a:pPr>
            <a:r>
              <a:rPr altLang="zh-CN" dirty="0" lang="en-US">
                <a:latin typeface="+mj-ea"/>
                <a:ea typeface="+mj-ea"/>
                <a:sym typeface="Arial"/>
              </a:rPr>
              <a:t>Simple web app</a:t>
            </a:r>
          </a:p>
          <a:p>
            <a:pPr algn="ctr" defTabSz="1099657" fontAlgn="base" hangingPunct="0" lvl="0"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SzPct val="80000"/>
            </a:pPr>
            <a:r>
              <a:rPr altLang="en-US" dirty="0" lang="zh-CN">
                <a:latin typeface="+mj-ea"/>
                <a:ea typeface="+mj-ea"/>
                <a:sym typeface="Arial"/>
              </a:rPr>
              <a:t>简单的</a:t>
            </a:r>
            <a:r>
              <a:rPr altLang="zh-CN" dirty="0" lang="en-US">
                <a:latin typeface="+mj-ea"/>
                <a:ea typeface="+mj-ea"/>
                <a:sym typeface="Arial"/>
              </a:rPr>
              <a:t>web</a:t>
            </a:r>
            <a:r>
              <a:rPr altLang="en-US" dirty="0" lang="zh-CN">
                <a:latin typeface="+mj-ea"/>
                <a:ea typeface="+mj-ea"/>
                <a:sym typeface="Arial"/>
              </a:rPr>
              <a:t>应用</a:t>
            </a:r>
            <a:endParaRPr altLang="zh-CN" dirty="0" lang="en-US">
              <a:latin typeface="+mj-ea"/>
              <a:ea typeface="+mj-ea"/>
              <a:sym typeface="Arial"/>
            </a:endParaRPr>
          </a:p>
          <a:p>
            <a:pPr algn="ctr" defTabSz="1099657" fontAlgn="base" hangingPunct="0" lvl="0"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SzPct val="80000"/>
            </a:pPr>
            <a:endParaRPr altLang="en-US" dirty="0" sz="2800" lang="zh-CN">
              <a:latin typeface="+mj-ea"/>
              <a:ea typeface="+mj-ea"/>
              <a:sym typeface="Arial"/>
            </a:endParaRPr>
          </a:p>
        </p:txBody>
      </p:sp>
      <p:sp>
        <p:nvSpPr>
          <p:cNvPr id="1048614" name="文本框 99"/>
          <p:cNvSpPr txBox="1"/>
          <p:nvPr/>
        </p:nvSpPr>
        <p:spPr>
          <a:xfrm>
            <a:off x="7376908" y="3835870"/>
            <a:ext cx="3284696" cy="2209800"/>
          </a:xfrm>
          <a:prstGeom prst="rect"/>
          <a:noFill/>
          <a:ln w="9525">
            <a:noFill/>
          </a:ln>
        </p:spPr>
        <p:txBody>
          <a:bodyPr anchor="t" bIns="0" lIns="0" rIns="0" tIns="0" wrap="square">
            <a:spAutoFit/>
          </a:bodyPr>
          <a:p>
            <a:pPr defTabSz="1099657" fontAlgn="base" lv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SzPct val="80000"/>
            </a:pPr>
            <a:r>
              <a:rPr altLang="zh-CN" dirty="0" sz="1600" lang="en-US">
                <a:solidFill>
                  <a:schemeClr val="tx1">
                    <a:alpha val="75000"/>
                  </a:schemeClr>
                </a:solidFill>
                <a:latin typeface="+mn-ea"/>
                <a:sym typeface="宋体" panose="02010600030101010101" pitchFamily="2" charset="-122"/>
              </a:rPr>
              <a:t>A simple web application does not need to be based on specific hardware devices and running environment</a:t>
            </a:r>
          </a:p>
          <a:p>
            <a:pPr defTabSz="1099657" fontAlgn="base" lv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SzPct val="80000"/>
            </a:pPr>
            <a:r>
              <a:rPr altLang="en-US" dirty="0" sz="1600" lang="zh-CN">
                <a:solidFill>
                  <a:schemeClr val="tx1">
                    <a:alpha val="75000"/>
                  </a:schemeClr>
                </a:solidFill>
                <a:latin typeface="+mn-ea"/>
                <a:sym typeface="宋体" panose="02010600030101010101" pitchFamily="2" charset="-122"/>
              </a:rPr>
              <a:t>一个简单的</a:t>
            </a:r>
            <a:r>
              <a:rPr altLang="zh-CN" dirty="0" sz="1600" lang="en-US">
                <a:solidFill>
                  <a:schemeClr val="tx1">
                    <a:alpha val="75000"/>
                  </a:schemeClr>
                </a:solidFill>
                <a:latin typeface="+mn-ea"/>
                <a:sym typeface="宋体" panose="02010600030101010101" pitchFamily="2" charset="-122"/>
              </a:rPr>
              <a:t>web</a:t>
            </a:r>
            <a:r>
              <a:rPr altLang="en-US" dirty="0" sz="1600" lang="zh-CN">
                <a:solidFill>
                  <a:schemeClr val="tx1">
                    <a:alpha val="75000"/>
                  </a:schemeClr>
                </a:solidFill>
                <a:latin typeface="+mn-ea"/>
                <a:sym typeface="宋体" panose="02010600030101010101" pitchFamily="2" charset="-122"/>
              </a:rPr>
              <a:t>应用，不需要基于特定的硬件设备和运行环境</a:t>
            </a:r>
            <a:endParaRPr altLang="en-US" baseline="0" cap="none" dirty="0" sz="1600" i="0" kern="1200" kumimoji="0" lang="zh-CN" noProof="0" normalizeH="0" spc="0" strike="noStrike" u="none">
              <a:ln>
                <a:noFill/>
              </a:ln>
              <a:solidFill>
                <a:schemeClr val="tx1">
                  <a:alpha val="75000"/>
                </a:schemeClr>
              </a:solidFill>
              <a:effectLst/>
              <a:uLnTx/>
              <a:uFillTx/>
              <a:latin typeface="+mn-ea"/>
              <a:cs typeface="+mn-cs"/>
              <a:sym typeface="宋体" panose="02010600030101010101" pitchFamily="2" charset="-122"/>
            </a:endParaRPr>
          </a:p>
        </p:txBody>
      </p:sp>
      <p:sp>
        <p:nvSpPr>
          <p:cNvPr id="1048615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altLang="zh-CN" dirty="0" lang="en-US"/>
              <a:t>Brief introduction</a:t>
            </a:r>
            <a:endParaRPr altLang="en-US" dirty="0" lang="zh-CN"/>
          </a:p>
        </p:txBody>
      </p:sp>
      <p:sp>
        <p:nvSpPr>
          <p:cNvPr id="1048616" name="文本框 2"/>
          <p:cNvSpPr txBox="1"/>
          <p:nvPr/>
        </p:nvSpPr>
        <p:spPr>
          <a:xfrm>
            <a:off x="2545762" y="3317628"/>
            <a:ext cx="1928326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lang="en-US"/>
              <a:t>  Game   assistant</a:t>
            </a:r>
          </a:p>
          <a:p>
            <a:pPr algn="l"/>
            <a:r>
              <a:rPr altLang="zh-CN" dirty="0" lang="en-US"/>
              <a:t>         </a:t>
            </a:r>
            <a:r>
              <a:rPr altLang="en-US" dirty="0" lang="zh-CN"/>
              <a:t>游戏助手</a:t>
            </a:r>
          </a:p>
        </p:txBody>
      </p:sp>
      <p:sp>
        <p:nvSpPr>
          <p:cNvPr id="1048618" name="文本框 4"/>
          <p:cNvSpPr txBox="1"/>
          <p:nvPr/>
        </p:nvSpPr>
        <p:spPr>
          <a:xfrm>
            <a:off x="2124218" y="3957211"/>
            <a:ext cx="3032500" cy="16002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lang="en-US"/>
              <a:t>The function of this application can help players get a better game experience  </a:t>
            </a:r>
          </a:p>
          <a:p>
            <a:endParaRPr altLang="zh-CN" dirty="0" lang="en-US"/>
          </a:p>
          <a:p>
            <a:r>
              <a:rPr altLang="en-US" dirty="0" lang="zh-CN"/>
              <a:t>这个应用的功能可以很好的帮助玩家获得更好的游戏体验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椭圆 6"/>
          <p:cNvSpPr/>
          <p:nvPr/>
        </p:nvSpPr>
        <p:spPr>
          <a:xfrm>
            <a:off x="5095875" y="2459234"/>
            <a:ext cx="2000250" cy="2000250"/>
          </a:xfrm>
          <a:prstGeom prst="ellipse"/>
          <a:gradFill>
            <a:gsLst>
              <a:gs pos="0">
                <a:schemeClr val="accent2">
                  <a:alpha val="5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28" name="Oval 5_1"/>
          <p:cNvSpPr/>
          <p:nvPr/>
        </p:nvSpPr>
        <p:spPr>
          <a:xfrm>
            <a:off x="1598829" y="2411608"/>
            <a:ext cx="2095502" cy="2095502"/>
          </a:xfrm>
          <a:prstGeom prst="ellipse"/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29" name="Oval 6_1"/>
          <p:cNvSpPr/>
          <p:nvPr/>
        </p:nvSpPr>
        <p:spPr>
          <a:xfrm>
            <a:off x="5048249" y="2411608"/>
            <a:ext cx="2095502" cy="2095502"/>
          </a:xfrm>
          <a:prstGeom prst="ellipse"/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30" name="Oval 7_1"/>
          <p:cNvSpPr/>
          <p:nvPr/>
        </p:nvSpPr>
        <p:spPr>
          <a:xfrm>
            <a:off x="8510586" y="2411608"/>
            <a:ext cx="2095502" cy="2095502"/>
          </a:xfrm>
          <a:prstGeom prst="ellipse"/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31" name="椭圆 5"/>
          <p:cNvSpPr/>
          <p:nvPr/>
        </p:nvSpPr>
        <p:spPr>
          <a:xfrm>
            <a:off x="1646455" y="2459234"/>
            <a:ext cx="2000250" cy="2000250"/>
          </a:xfrm>
          <a:prstGeom prst="ellipse"/>
          <a:gradFill>
            <a:gsLst>
              <a:gs pos="0">
                <a:schemeClr val="accent2">
                  <a:alpha val="5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32" name="椭圆 7"/>
          <p:cNvSpPr/>
          <p:nvPr/>
        </p:nvSpPr>
        <p:spPr>
          <a:xfrm>
            <a:off x="8558212" y="2459234"/>
            <a:ext cx="2000250" cy="2000250"/>
          </a:xfrm>
          <a:prstGeom prst="ellipse"/>
          <a:gradFill>
            <a:gsLst>
              <a:gs pos="0">
                <a:schemeClr val="accent2">
                  <a:alpha val="5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5400000" scaled="1"/>
          </a:gradFill>
          <a:ln w="12700" cap="flat" cmpd="sng" algn="ctr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33" name="矩形 33"/>
          <p:cNvSpPr/>
          <p:nvPr/>
        </p:nvSpPr>
        <p:spPr>
          <a:xfrm>
            <a:off x="1498824" y="5118645"/>
            <a:ext cx="2388932" cy="1066799"/>
          </a:xfrm>
          <a:prstGeom prst="rect"/>
        </p:spPr>
        <p:txBody>
          <a:bodyPr bIns="0" lIns="0" rIns="0" tIns="0" wrap="square">
            <a:spAutoFit/>
          </a:bodyPr>
          <a:p>
            <a:pPr algn="ctr"/>
            <a:r>
              <a:rPr altLang="zh-CN" dirty="0" sz="2400" lang="en-US"/>
              <a:t>Player Perspective</a:t>
            </a:r>
          </a:p>
          <a:p>
            <a:pPr algn="ctr"/>
            <a:r>
              <a:rPr altLang="en-US" dirty="0" sz="2400" lang="zh-CN"/>
              <a:t>玩家视角</a:t>
            </a:r>
            <a:endParaRPr altLang="zh-CN" dirty="0" sz="2400" lang="en-US"/>
          </a:p>
        </p:txBody>
      </p:sp>
      <p:sp>
        <p:nvSpPr>
          <p:cNvPr id="1048634" name="矩形 37"/>
          <p:cNvSpPr/>
          <p:nvPr/>
        </p:nvSpPr>
        <p:spPr>
          <a:xfrm>
            <a:off x="5052236" y="5118645"/>
            <a:ext cx="2087526" cy="711200"/>
          </a:xfrm>
          <a:prstGeom prst="rect"/>
        </p:spPr>
        <p:txBody>
          <a:bodyPr bIns="0" lIns="0" rIns="0" tIns="0" wrap="square">
            <a:spAutoFit/>
          </a:bodyPr>
          <a:p>
            <a:pPr algn="ctr"/>
            <a:r>
              <a:rPr altLang="zh-CN" dirty="0" sz="2400" lang="en-US"/>
              <a:t>Wiki-like</a:t>
            </a:r>
          </a:p>
          <a:p>
            <a:pPr algn="ctr"/>
            <a:r>
              <a:rPr altLang="en-US" dirty="0" sz="2400" lang="zh-CN"/>
              <a:t>类百科全书</a:t>
            </a:r>
            <a:endParaRPr altLang="zh-CN" dirty="0" sz="2400" lang="en-US"/>
          </a:p>
        </p:txBody>
      </p:sp>
      <p:sp>
        <p:nvSpPr>
          <p:cNvPr id="1048635" name="矩形 38"/>
          <p:cNvSpPr/>
          <p:nvPr/>
        </p:nvSpPr>
        <p:spPr>
          <a:xfrm>
            <a:off x="8375492" y="4933979"/>
            <a:ext cx="2752817" cy="1066801"/>
          </a:xfrm>
          <a:prstGeom prst="rect"/>
        </p:spPr>
        <p:txBody>
          <a:bodyPr bIns="0" lIns="0" rIns="0" tIns="0" wrap="square">
            <a:spAutoFit/>
          </a:bodyPr>
          <a:p>
            <a:pPr algn="ctr"/>
            <a:r>
              <a:rPr altLang="zh-CN" dirty="0" sz="2400" lang="en-US"/>
              <a:t>Multi function toolbox</a:t>
            </a:r>
          </a:p>
          <a:p>
            <a:pPr algn="ctr"/>
            <a:r>
              <a:rPr altLang="en-US" dirty="0" sz="2400" lang="zh-CN"/>
              <a:t>多功能工具箱</a:t>
            </a:r>
            <a:endParaRPr altLang="zh-CN" dirty="0" sz="2400" lang="en-US"/>
          </a:p>
        </p:txBody>
      </p:sp>
      <p:pic>
        <p:nvPicPr>
          <p:cNvPr id="2097158" name="图片占位符 43" descr="图片包含 自然, 游戏机, 水, 夜空  描述已自动生成"/>
          <p:cNvPicPr>
            <a:picLocks noChangeAspect="1" noGrp="1"/>
          </p:cNvPicPr>
          <p:nvPr>
            <p:ph type="pic" sz="quarter" idx="11"/>
          </p:nvPr>
        </p:nvPicPr>
        <p:blipFill>
          <a:blip xmlns:r="http://schemas.openxmlformats.org/officeDocument/2006/relationships" r:embed="rId1" cstate="print"/>
          <a:srcRect l="34375" r="34375"/>
          <a:stretch>
            <a:fillRect/>
          </a:stretch>
        </p:blipFill>
        <p:spPr/>
      </p:pic>
      <p:pic>
        <p:nvPicPr>
          <p:cNvPr id="2097159" name="图片占位符 32" descr="图片包含 电子, 电路, 游戏机, 站  描述已自动生成"/>
          <p:cNvPicPr>
            <a:picLocks noChangeAspect="1" noGrp="1"/>
          </p:cNvPicPr>
          <p:nvPr>
            <p:ph type="pic" sz="quarter" idx="12"/>
          </p:nvPr>
        </p:nvPicPr>
        <p:blipFill>
          <a:blip xmlns:r="http://schemas.openxmlformats.org/officeDocument/2006/relationships" r:embed="rId2" cstate="print"/>
          <a:srcRect l="16667" r="16667"/>
          <a:stretch>
            <a:fillRect/>
          </a:stretch>
        </p:blipFill>
        <p:spPr/>
      </p:pic>
      <p:pic>
        <p:nvPicPr>
          <p:cNvPr id="2097160" name="图片占位符 29" descr="图片包含 游戏机, 物体, 星星  描述已自动生成"/>
          <p:cNvPicPr>
            <a:picLocks noChangeAspect="1" noGrp="1"/>
          </p:cNvPicPr>
          <p:nvPr>
            <p:ph type="pic" sz="quarter" idx="13"/>
          </p:nvPr>
        </p:nvPicPr>
        <p:blipFill>
          <a:blip xmlns:r="http://schemas.openxmlformats.org/officeDocument/2006/relationships" r:embed="rId3" cstate="print"/>
          <a:srcRect l="21875" r="21875"/>
          <a:stretch>
            <a:fillRect/>
          </a:stretch>
        </p:blipFill>
        <p:spPr/>
      </p:pic>
      <p:sp>
        <p:nvSpPr>
          <p:cNvPr id="1048636" name="文本框 3"/>
          <p:cNvSpPr txBox="1"/>
          <p:nvPr/>
        </p:nvSpPr>
        <p:spPr>
          <a:xfrm>
            <a:off x="4404049" y="939135"/>
            <a:ext cx="3918857" cy="615553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sz="4000" lang="en-US"/>
              <a:t>Three key words</a:t>
            </a:r>
            <a:endParaRPr altLang="en-US" dirty="0" sz="4000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平行四边形 99"/>
          <p:cNvSpPr/>
          <p:nvPr/>
        </p:nvSpPr>
        <p:spPr>
          <a:xfrm>
            <a:off x="6049441" y="1130549"/>
            <a:ext cx="5116192" cy="3760862"/>
          </a:xfrm>
          <a:prstGeom prst="parallelogram"/>
          <a:gradFill>
            <a:gsLst>
              <a:gs pos="0">
                <a:schemeClr val="accent1">
                  <a:alpha val="17000"/>
                </a:schemeClr>
              </a:gs>
              <a:gs pos="72000">
                <a:schemeClr val="accent1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54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spAutoFit/>
          </a:bodyPr>
          <a:p>
            <a:r>
              <a:rPr altLang="zh-CN" dirty="0" sz="2400" lang="en-US"/>
              <a:t>I think our application has a more concise UI</a:t>
            </a:r>
            <a:r>
              <a:rPr altLang="en-US" dirty="0" sz="2400" lang="zh-CN"/>
              <a:t>，</a:t>
            </a:r>
            <a:r>
              <a:rPr altLang="zh-CN" dirty="0" sz="2400" lang="en-US"/>
              <a:t>And there are no similar open source projects on the Internet</a:t>
            </a:r>
            <a:br>
              <a:rPr altLang="zh-CN" dirty="0" sz="2400" lang="en-US"/>
            </a:br>
            <a:endParaRPr altLang="zh-CN" dirty="0" sz="2400" lang="en-US"/>
          </a:p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42" name="平行四边形 100"/>
          <p:cNvSpPr/>
          <p:nvPr/>
        </p:nvSpPr>
        <p:spPr>
          <a:xfrm>
            <a:off x="5968693" y="1841351"/>
            <a:ext cx="4540021" cy="1791475"/>
          </a:xfrm>
          <a:prstGeom prst="parallelogram"/>
          <a:noFill/>
          <a:ln w="6350" cap="flat">
            <a:gradFill>
              <a:gsLst>
                <a:gs pos="0">
                  <a:schemeClr val="accent1">
                    <a:alpha val="60000"/>
                  </a:schemeClr>
                </a:gs>
                <a:gs pos="54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sp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43" name="Shape 2023"/>
          <p:cNvSpPr/>
          <p:nvPr/>
        </p:nvSpPr>
        <p:spPr>
          <a:xfrm>
            <a:off x="6483432" y="2482009"/>
            <a:ext cx="3793359" cy="288733"/>
          </a:xfrm>
          <a:prstGeom prst="rect"/>
          <a:ln w="12700">
            <a:miter lim="400000"/>
          </a:ln>
        </p:spPr>
        <p:txBody>
          <a:bodyPr bIns="0" lIns="0" rIns="0" t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indent="-285750" lvl="0" marL="285750">
              <a:lnSpc>
                <a:spcPct val="150000"/>
              </a:lnSpc>
              <a:spcBef>
                <a:spcPts val="0"/>
              </a:spcBef>
              <a:buClr>
                <a:prstClr val="white"/>
              </a:buClr>
              <a:buFont typeface="Arial" panose="020B0604020202020204" pitchFamily="34" charset="0"/>
              <a:buChar char="•"/>
            </a:pPr>
            <a:endParaRPr altLang="en-US" dirty="0" sz="1400" lang="zh-CN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145732" name="直接连接符 14"/>
          <p:cNvCxnSpPr>
            <a:cxnSpLocks/>
          </p:cNvCxnSpPr>
          <p:nvPr/>
        </p:nvCxnSpPr>
        <p:spPr>
          <a:xfrm>
            <a:off x="6533195" y="2482009"/>
            <a:ext cx="808636" cy="0"/>
          </a:xfrm>
          <a:prstGeom prst="line"/>
          <a:ln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44" name="圆: 空心 17"/>
          <p:cNvSpPr/>
          <p:nvPr/>
        </p:nvSpPr>
        <p:spPr>
          <a:xfrm>
            <a:off x="116114" y="-2550886"/>
            <a:ext cx="11959772" cy="11959772"/>
          </a:xfrm>
          <a:prstGeom prst="donut">
            <a:avLst>
              <a:gd name="adj" fmla="val 1483"/>
            </a:avLst>
          </a:prstGeom>
          <a:gradFill>
            <a:gsLst>
              <a:gs pos="62000">
                <a:schemeClr val="accent1"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9000000" scaled="0"/>
          </a:gradFill>
          <a:ln w="6350" cap="flat" cmpd="sng" algn="ctr">
            <a:gradFill>
              <a:gsLst>
                <a:gs pos="5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8400000" scaled="0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45" name="圆: 空心 118"/>
          <p:cNvSpPr/>
          <p:nvPr/>
        </p:nvSpPr>
        <p:spPr>
          <a:xfrm rot="10800000">
            <a:off x="116114" y="-2550886"/>
            <a:ext cx="11959772" cy="11959772"/>
          </a:xfrm>
          <a:prstGeom prst="donut">
            <a:avLst>
              <a:gd name="adj" fmla="val 1483"/>
            </a:avLst>
          </a:prstGeom>
          <a:gradFill>
            <a:gsLst>
              <a:gs pos="62000">
                <a:schemeClr val="accent1"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9000000" scaled="0"/>
          </a:gradFill>
          <a:ln w="6350" cap="flat" cmpd="sng" algn="ctr">
            <a:gradFill>
              <a:gsLst>
                <a:gs pos="5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8400000" scaled="0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1200" kumimoji="0" lang="zh-CN" noProof="0" normalizeH="0" spc="0" strike="noStrike" u="none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46" name="平行四边形 102"/>
          <p:cNvSpPr/>
          <p:nvPr/>
        </p:nvSpPr>
        <p:spPr>
          <a:xfrm>
            <a:off x="5843476" y="4089680"/>
            <a:ext cx="4814527" cy="1757511"/>
          </a:xfrm>
          <a:prstGeom prst="parallelogram"/>
          <a:gradFill>
            <a:gsLst>
              <a:gs pos="0">
                <a:schemeClr val="accent1">
                  <a:alpha val="17000"/>
                </a:schemeClr>
              </a:gs>
              <a:gs pos="72000">
                <a:schemeClr val="accent1">
                  <a:alpha val="0"/>
                </a:schemeClr>
              </a:gs>
            </a:gsLst>
            <a:lin ang="8100000" scaled="0"/>
          </a:gradFill>
          <a:ln w="6350" cap="flat">
            <a:gradFill>
              <a:gsLst>
                <a:gs pos="0">
                  <a:schemeClr val="accent1"/>
                </a:gs>
                <a:gs pos="54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spAutoFit/>
          </a:bodyPr>
          <a:p>
            <a:pPr algn="l" defTabSz="1099657" eaLnBrk="1" fontAlgn="auto" hangingPunct="0" latinLnBrk="0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altLang="en-US" baseline="0" b="0" cap="none" dirty="0" sz="2000" i="0" kern="1200" kumimoji="0" lang="zh-CN" noProof="0" normalizeH="0" spc="0" strike="noStrike" u="none">
                <a:ln>
                  <a:noFill/>
                </a:ln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rPr>
              <a:t>我们的网站拥有更简洁的</a:t>
            </a:r>
            <a:r>
              <a:rPr altLang="zh-CN" baseline="0" b="0" cap="none" dirty="0" sz="2000" i="0" kern="1200" kumimoji="0" lang="en-US" noProof="0" normalizeH="0" spc="0" strike="noStrike" u="none">
                <a:ln>
                  <a:noFill/>
                </a:ln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rPr>
              <a:t>UI</a:t>
            </a:r>
            <a:r>
              <a:rPr altLang="en-US" baseline="0" b="0" cap="none" dirty="0" sz="2000" i="0" kern="1200" kumimoji="0" lang="zh-CN" noProof="0" normalizeH="0" spc="0" strike="noStrike" u="none">
                <a:ln>
                  <a:noFill/>
                </a:ln>
                <a:effectLst/>
                <a:uLnTx/>
                <a:uFillTx/>
                <a:latin typeface="Arial"/>
                <a:ea typeface="微软雅黑"/>
                <a:cs typeface="+mn-cs"/>
                <a:sym typeface="Arial"/>
              </a:rPr>
              <a:t>，方便交互（尤其是没有广告）</a:t>
            </a:r>
            <a:endParaRPr altLang="zh-CN" baseline="0" b="0" cap="none" dirty="0" sz="2000" i="0" kern="1200" kumimoji="0" lang="en-US" noProof="0" normalizeH="0" spc="0" strike="noStrike" u="none">
              <a:ln>
                <a:noFill/>
              </a:ln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  <a:p>
            <a:pPr algn="l" defTabSz="1099657" eaLnBrk="1" fontAlgn="auto" hangingPunct="0" latinLnBrk="0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altLang="en-US" dirty="0" sz="2000" lang="zh-CN">
                <a:latin typeface="Arial"/>
                <a:ea typeface="微软雅黑"/>
                <a:sym typeface="Arial"/>
              </a:rPr>
              <a:t>并且互联网上没有类似的开源项目，可以保证一定的原创性</a:t>
            </a:r>
            <a:endParaRPr altLang="en-US" baseline="0" b="0" cap="none" dirty="0" sz="2000" i="0" kern="1200" kumimoji="0" lang="zh-CN" noProof="0" normalizeH="0" spc="0" strike="noStrike" u="none">
              <a:ln>
                <a:noFill/>
              </a:ln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47" name="平行四边形 103"/>
          <p:cNvSpPr/>
          <p:nvPr/>
        </p:nvSpPr>
        <p:spPr>
          <a:xfrm>
            <a:off x="6117982" y="4078734"/>
            <a:ext cx="4540021" cy="2115691"/>
          </a:xfrm>
          <a:prstGeom prst="parallelogram"/>
          <a:noFill/>
          <a:ln w="6350" cap="flat">
            <a:gradFill>
              <a:gsLst>
                <a:gs pos="0">
                  <a:schemeClr val="accent1">
                    <a:alpha val="60000"/>
                  </a:schemeClr>
                </a:gs>
                <a:gs pos="54000">
                  <a:schemeClr val="accent1">
                    <a:alpha val="0"/>
                  </a:schemeClr>
                </a:gs>
              </a:gsLst>
              <a:lin ang="8100000" scaled="0"/>
            </a:gra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anchorCtr="0" bIns="54983" compatLnSpc="1" forceAA="0" fromWordArt="0" horzOverflow="overflow" lIns="54983" numCol="1" rIns="54983" rot="0" rtlCol="0" spcCol="38100" spcFirstLastPara="1" tIns="54983" vert="horz" vertOverflow="overflow" wrap="square">
            <a:prstTxWarp prst="textNoShape"/>
            <a:spAutoFit/>
          </a:bodyPr>
          <a:p>
            <a:pPr algn="l" defTabSz="1099657" eaLnBrk="1" fontAlgn="auto" hangingPunct="0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2165" i="0" kern="1200" kumimoji="0" lang="zh-CN" noProof="0" normalizeH="0" spc="0" strike="noStrike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1048648" name="Shape 2023"/>
          <p:cNvSpPr/>
          <p:nvPr/>
        </p:nvSpPr>
        <p:spPr>
          <a:xfrm>
            <a:off x="6479093" y="4614295"/>
            <a:ext cx="3630354" cy="289759"/>
          </a:xfrm>
          <a:prstGeom prst="rect"/>
          <a:ln w="12700">
            <a:miter lim="400000"/>
          </a:ln>
        </p:spPr>
        <p:txBody>
          <a:bodyPr bIns="0" lIns="0" rIns="0" tIns="0" wrap="square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indent="-285750" lvl="0" marL="285750">
              <a:lnSpc>
                <a:spcPct val="150000"/>
              </a:lnSpc>
              <a:spcBef>
                <a:spcPts val="0"/>
              </a:spcBef>
              <a:buClr>
                <a:prstClr val="white"/>
              </a:buClr>
              <a:buFont typeface="Arial" panose="020B0604020202020204" pitchFamily="34" charset="0"/>
              <a:buChar char="•"/>
            </a:pPr>
            <a:endParaRPr altLang="en-US" dirty="0" sz="1400" lang="zh-CN">
              <a:solidFill>
                <a:schemeClr val="tx1"/>
              </a:solidFill>
              <a:latin typeface="+mn-ea"/>
              <a:sym typeface="+mn-ea"/>
            </a:endParaRPr>
          </a:p>
        </p:txBody>
      </p:sp>
      <p:cxnSp>
        <p:nvCxnSpPr>
          <p:cNvPr id="3145733" name="直接连接符 117"/>
          <p:cNvCxnSpPr>
            <a:cxnSpLocks/>
          </p:cNvCxnSpPr>
          <p:nvPr/>
        </p:nvCxnSpPr>
        <p:spPr>
          <a:xfrm>
            <a:off x="6483432" y="4614314"/>
            <a:ext cx="808636" cy="0"/>
          </a:xfrm>
          <a:prstGeom prst="line"/>
          <a:ln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图形 21"/>
          <p:cNvGrpSpPr/>
          <p:nvPr/>
        </p:nvGrpSpPr>
        <p:grpSpPr>
          <a:xfrm>
            <a:off x="8569235" y="1597408"/>
            <a:ext cx="1905000" cy="1905000"/>
            <a:chOff x="7016832" y="2476500"/>
            <a:chExt cx="1905000" cy="1905000"/>
          </a:xfr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</p:grpSpPr>
        <p:sp>
          <p:nvSpPr>
            <p:cNvPr id="1048649" name="任意多边形: 形状 23"/>
            <p:cNvSpPr/>
            <p:nvPr/>
          </p:nvSpPr>
          <p:spPr>
            <a:xfrm>
              <a:off x="7788357" y="3107055"/>
              <a:ext cx="364629" cy="364629"/>
            </a:xfrm>
            <a:custGeom>
              <a:avLst/>
              <a:gdLst>
                <a:gd name="connsiteX0" fmla="*/ 182880 w 364628"/>
                <a:gd name="connsiteY0" fmla="*/ 365760 h 364628"/>
                <a:gd name="connsiteX1" fmla="*/ 0 w 364628"/>
                <a:gd name="connsiteY1" fmla="*/ 182880 h 364628"/>
                <a:gd name="connsiteX2" fmla="*/ 182880 w 364628"/>
                <a:gd name="connsiteY2" fmla="*/ 0 h 364628"/>
                <a:gd name="connsiteX3" fmla="*/ 365760 w 364628"/>
                <a:gd name="connsiteY3" fmla="*/ 182880 h 364628"/>
                <a:gd name="connsiteX4" fmla="*/ 182880 w 364628"/>
                <a:gd name="connsiteY4" fmla="*/ 365760 h 364628"/>
                <a:gd name="connsiteX5" fmla="*/ 182880 w 364628"/>
                <a:gd name="connsiteY5" fmla="*/ 38100 h 364628"/>
                <a:gd name="connsiteX6" fmla="*/ 38100 w 364628"/>
                <a:gd name="connsiteY6" fmla="*/ 182880 h 364628"/>
                <a:gd name="connsiteX7" fmla="*/ 182880 w 364628"/>
                <a:gd name="connsiteY7" fmla="*/ 327660 h 364628"/>
                <a:gd name="connsiteX8" fmla="*/ 327660 w 364628"/>
                <a:gd name="connsiteY8" fmla="*/ 182880 h 364628"/>
                <a:gd name="connsiteX9" fmla="*/ 182880 w 364628"/>
                <a:gd name="connsiteY9" fmla="*/ 38100 h 36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628" h="364628">
                  <a:moveTo>
                    <a:pt x="182880" y="365760"/>
                  </a:moveTo>
                  <a:cubicBezTo>
                    <a:pt x="81915" y="365760"/>
                    <a:pt x="0" y="283845"/>
                    <a:pt x="0" y="182880"/>
                  </a:cubicBezTo>
                  <a:cubicBezTo>
                    <a:pt x="0" y="81915"/>
                    <a:pt x="81915" y="0"/>
                    <a:pt x="182880" y="0"/>
                  </a:cubicBezTo>
                  <a:cubicBezTo>
                    <a:pt x="283845" y="0"/>
                    <a:pt x="365760" y="81915"/>
                    <a:pt x="365760" y="182880"/>
                  </a:cubicBezTo>
                  <a:cubicBezTo>
                    <a:pt x="365760" y="283845"/>
                    <a:pt x="283845" y="365760"/>
                    <a:pt x="182880" y="365760"/>
                  </a:cubicBezTo>
                  <a:close/>
                  <a:moveTo>
                    <a:pt x="182880" y="38100"/>
                  </a:moveTo>
                  <a:cubicBezTo>
                    <a:pt x="102870" y="38100"/>
                    <a:pt x="38100" y="102870"/>
                    <a:pt x="38100" y="182880"/>
                  </a:cubicBezTo>
                  <a:cubicBezTo>
                    <a:pt x="38100" y="262890"/>
                    <a:pt x="102870" y="327660"/>
                    <a:pt x="182880" y="327660"/>
                  </a:cubicBezTo>
                  <a:cubicBezTo>
                    <a:pt x="262890" y="327660"/>
                    <a:pt x="327660" y="262890"/>
                    <a:pt x="327660" y="182880"/>
                  </a:cubicBezTo>
                  <a:cubicBezTo>
                    <a:pt x="327660" y="102870"/>
                    <a:pt x="262890" y="38100"/>
                    <a:pt x="182880" y="38100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48650" name="任意多边形: 形状 24"/>
            <p:cNvSpPr/>
            <p:nvPr/>
          </p:nvSpPr>
          <p:spPr>
            <a:xfrm>
              <a:off x="7209392" y="2886562"/>
              <a:ext cx="779487" cy="1307827"/>
            </a:xfrm>
            <a:custGeom>
              <a:avLst/>
              <a:gdLst>
                <a:gd name="connsiteX0" fmla="*/ 761845 w 779487"/>
                <a:gd name="connsiteY0" fmla="*/ 1308248 h 1307827"/>
                <a:gd name="connsiteX1" fmla="*/ 742795 w 779487"/>
                <a:gd name="connsiteY1" fmla="*/ 1289198 h 1307827"/>
                <a:gd name="connsiteX2" fmla="*/ 742795 w 779487"/>
                <a:gd name="connsiteY2" fmla="*/ 567203 h 1307827"/>
                <a:gd name="connsiteX3" fmla="*/ 761845 w 779487"/>
                <a:gd name="connsiteY3" fmla="*/ 548153 h 1307827"/>
                <a:gd name="connsiteX4" fmla="*/ 780895 w 779487"/>
                <a:gd name="connsiteY4" fmla="*/ 567203 h 1307827"/>
                <a:gd name="connsiteX5" fmla="*/ 780895 w 779487"/>
                <a:gd name="connsiteY5" fmla="*/ 1287293 h 1307827"/>
                <a:gd name="connsiteX6" fmla="*/ 761845 w 779487"/>
                <a:gd name="connsiteY6" fmla="*/ 1308248 h 1307827"/>
                <a:gd name="connsiteX7" fmla="*/ 403705 w 779487"/>
                <a:gd name="connsiteY7" fmla="*/ 671978 h 1307827"/>
                <a:gd name="connsiteX8" fmla="*/ 390370 w 779487"/>
                <a:gd name="connsiteY8" fmla="*/ 666263 h 1307827"/>
                <a:gd name="connsiteX9" fmla="*/ 255115 w 779487"/>
                <a:gd name="connsiteY9" fmla="*/ 378608 h 1307827"/>
                <a:gd name="connsiteX10" fmla="*/ 390370 w 779487"/>
                <a:gd name="connsiteY10" fmla="*/ 125243 h 1307827"/>
                <a:gd name="connsiteX11" fmla="*/ 417040 w 779487"/>
                <a:gd name="connsiteY11" fmla="*/ 129053 h 1307827"/>
                <a:gd name="connsiteX12" fmla="*/ 413230 w 779487"/>
                <a:gd name="connsiteY12" fmla="*/ 155723 h 1307827"/>
                <a:gd name="connsiteX13" fmla="*/ 291310 w 779487"/>
                <a:gd name="connsiteY13" fmla="*/ 380513 h 1307827"/>
                <a:gd name="connsiteX14" fmla="*/ 415135 w 779487"/>
                <a:gd name="connsiteY14" fmla="*/ 639593 h 1307827"/>
                <a:gd name="connsiteX15" fmla="*/ 415135 w 779487"/>
                <a:gd name="connsiteY15" fmla="*/ 666263 h 1307827"/>
                <a:gd name="connsiteX16" fmla="*/ 403705 w 779487"/>
                <a:gd name="connsiteY16" fmla="*/ 671978 h 1307827"/>
                <a:gd name="connsiteX17" fmla="*/ 203680 w 779487"/>
                <a:gd name="connsiteY17" fmla="*/ 782468 h 1307827"/>
                <a:gd name="connsiteX18" fmla="*/ 190345 w 779487"/>
                <a:gd name="connsiteY18" fmla="*/ 776753 h 1307827"/>
                <a:gd name="connsiteX19" fmla="*/ 1750 w 779487"/>
                <a:gd name="connsiteY19" fmla="*/ 334793 h 1307827"/>
                <a:gd name="connsiteX20" fmla="*/ 192250 w 779487"/>
                <a:gd name="connsiteY20" fmla="*/ 3323 h 1307827"/>
                <a:gd name="connsiteX21" fmla="*/ 218920 w 779487"/>
                <a:gd name="connsiteY21" fmla="*/ 7133 h 1307827"/>
                <a:gd name="connsiteX22" fmla="*/ 215110 w 779487"/>
                <a:gd name="connsiteY22" fmla="*/ 33803 h 1307827"/>
                <a:gd name="connsiteX23" fmla="*/ 39850 w 779487"/>
                <a:gd name="connsiteY23" fmla="*/ 338603 h 1307827"/>
                <a:gd name="connsiteX24" fmla="*/ 217015 w 779487"/>
                <a:gd name="connsiteY24" fmla="*/ 750083 h 1307827"/>
                <a:gd name="connsiteX25" fmla="*/ 217015 w 779487"/>
                <a:gd name="connsiteY25" fmla="*/ 776753 h 1307827"/>
                <a:gd name="connsiteX26" fmla="*/ 203680 w 779487"/>
                <a:gd name="connsiteY26" fmla="*/ 782468 h 1307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79487" h="1307827">
                  <a:moveTo>
                    <a:pt x="761845" y="1308248"/>
                  </a:moveTo>
                  <a:cubicBezTo>
                    <a:pt x="750415" y="1308248"/>
                    <a:pt x="742795" y="1300628"/>
                    <a:pt x="742795" y="1289198"/>
                  </a:cubicBezTo>
                  <a:lnTo>
                    <a:pt x="742795" y="567203"/>
                  </a:lnTo>
                  <a:cubicBezTo>
                    <a:pt x="742795" y="555773"/>
                    <a:pt x="750415" y="548153"/>
                    <a:pt x="761845" y="548153"/>
                  </a:cubicBezTo>
                  <a:cubicBezTo>
                    <a:pt x="773275" y="548153"/>
                    <a:pt x="780895" y="555773"/>
                    <a:pt x="780895" y="567203"/>
                  </a:cubicBezTo>
                  <a:lnTo>
                    <a:pt x="780895" y="1287293"/>
                  </a:lnTo>
                  <a:cubicBezTo>
                    <a:pt x="780895" y="1298723"/>
                    <a:pt x="771370" y="1308248"/>
                    <a:pt x="761845" y="1308248"/>
                  </a:cubicBezTo>
                  <a:close/>
                  <a:moveTo>
                    <a:pt x="403705" y="671978"/>
                  </a:moveTo>
                  <a:cubicBezTo>
                    <a:pt x="397990" y="671978"/>
                    <a:pt x="394180" y="670073"/>
                    <a:pt x="390370" y="666263"/>
                  </a:cubicBezTo>
                  <a:cubicBezTo>
                    <a:pt x="295120" y="574823"/>
                    <a:pt x="251305" y="477668"/>
                    <a:pt x="255115" y="378608"/>
                  </a:cubicBezTo>
                  <a:cubicBezTo>
                    <a:pt x="262735" y="228113"/>
                    <a:pt x="386560" y="129053"/>
                    <a:pt x="390370" y="125243"/>
                  </a:cubicBezTo>
                  <a:cubicBezTo>
                    <a:pt x="397990" y="119528"/>
                    <a:pt x="411325" y="119528"/>
                    <a:pt x="417040" y="129053"/>
                  </a:cubicBezTo>
                  <a:cubicBezTo>
                    <a:pt x="422755" y="136673"/>
                    <a:pt x="422755" y="150008"/>
                    <a:pt x="413230" y="155723"/>
                  </a:cubicBezTo>
                  <a:cubicBezTo>
                    <a:pt x="411325" y="155723"/>
                    <a:pt x="298930" y="247163"/>
                    <a:pt x="291310" y="380513"/>
                  </a:cubicBezTo>
                  <a:cubicBezTo>
                    <a:pt x="287500" y="468143"/>
                    <a:pt x="327505" y="553868"/>
                    <a:pt x="415135" y="639593"/>
                  </a:cubicBezTo>
                  <a:cubicBezTo>
                    <a:pt x="422755" y="647213"/>
                    <a:pt x="422755" y="658643"/>
                    <a:pt x="415135" y="666263"/>
                  </a:cubicBezTo>
                  <a:cubicBezTo>
                    <a:pt x="415135" y="670073"/>
                    <a:pt x="409420" y="671978"/>
                    <a:pt x="403705" y="671978"/>
                  </a:cubicBezTo>
                  <a:close/>
                  <a:moveTo>
                    <a:pt x="203680" y="782468"/>
                  </a:moveTo>
                  <a:cubicBezTo>
                    <a:pt x="197965" y="782468"/>
                    <a:pt x="194155" y="780563"/>
                    <a:pt x="190345" y="776753"/>
                  </a:cubicBezTo>
                  <a:cubicBezTo>
                    <a:pt x="51280" y="628163"/>
                    <a:pt x="-11585" y="479573"/>
                    <a:pt x="1750" y="334793"/>
                  </a:cubicBezTo>
                  <a:cubicBezTo>
                    <a:pt x="20800" y="130958"/>
                    <a:pt x="184630" y="9038"/>
                    <a:pt x="192250" y="3323"/>
                  </a:cubicBezTo>
                  <a:cubicBezTo>
                    <a:pt x="199870" y="-2392"/>
                    <a:pt x="213205" y="-487"/>
                    <a:pt x="218920" y="7133"/>
                  </a:cubicBezTo>
                  <a:cubicBezTo>
                    <a:pt x="224635" y="14753"/>
                    <a:pt x="222730" y="28088"/>
                    <a:pt x="215110" y="33803"/>
                  </a:cubicBezTo>
                  <a:cubicBezTo>
                    <a:pt x="213205" y="35708"/>
                    <a:pt x="56995" y="150008"/>
                    <a:pt x="39850" y="338603"/>
                  </a:cubicBezTo>
                  <a:cubicBezTo>
                    <a:pt x="26515" y="471953"/>
                    <a:pt x="87475" y="611018"/>
                    <a:pt x="217015" y="750083"/>
                  </a:cubicBezTo>
                  <a:cubicBezTo>
                    <a:pt x="224635" y="757703"/>
                    <a:pt x="224635" y="769133"/>
                    <a:pt x="217015" y="776753"/>
                  </a:cubicBezTo>
                  <a:cubicBezTo>
                    <a:pt x="213205" y="780563"/>
                    <a:pt x="207490" y="782468"/>
                    <a:pt x="203680" y="782468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48651" name="任意多边形: 形状 25"/>
            <p:cNvSpPr/>
            <p:nvPr/>
          </p:nvSpPr>
          <p:spPr>
            <a:xfrm>
              <a:off x="8306427" y="2886075"/>
              <a:ext cx="422300" cy="781348"/>
            </a:xfrm>
            <a:custGeom>
              <a:avLst/>
              <a:gdLst>
                <a:gd name="connsiteX0" fmla="*/ 19140 w 422299"/>
                <a:gd name="connsiteY0" fmla="*/ 661035 h 781347"/>
                <a:gd name="connsiteX1" fmla="*/ 3900 w 422299"/>
                <a:gd name="connsiteY1" fmla="*/ 653415 h 781347"/>
                <a:gd name="connsiteX2" fmla="*/ 7710 w 422299"/>
                <a:gd name="connsiteY2" fmla="*/ 626745 h 781347"/>
                <a:gd name="connsiteX3" fmla="*/ 129630 w 422299"/>
                <a:gd name="connsiteY3" fmla="*/ 401955 h 781347"/>
                <a:gd name="connsiteX4" fmla="*/ 5805 w 422299"/>
                <a:gd name="connsiteY4" fmla="*/ 142875 h 781347"/>
                <a:gd name="connsiteX5" fmla="*/ 5805 w 422299"/>
                <a:gd name="connsiteY5" fmla="*/ 116205 h 781347"/>
                <a:gd name="connsiteX6" fmla="*/ 32475 w 422299"/>
                <a:gd name="connsiteY6" fmla="*/ 116205 h 781347"/>
                <a:gd name="connsiteX7" fmla="*/ 167730 w 422299"/>
                <a:gd name="connsiteY7" fmla="*/ 403860 h 781347"/>
                <a:gd name="connsiteX8" fmla="*/ 30570 w 422299"/>
                <a:gd name="connsiteY8" fmla="*/ 657225 h 781347"/>
                <a:gd name="connsiteX9" fmla="*/ 19140 w 422299"/>
                <a:gd name="connsiteY9" fmla="*/ 661035 h 781347"/>
                <a:gd name="connsiteX10" fmla="*/ 219165 w 422299"/>
                <a:gd name="connsiteY10" fmla="*/ 782955 h 781347"/>
                <a:gd name="connsiteX11" fmla="*/ 203925 w 422299"/>
                <a:gd name="connsiteY11" fmla="*/ 775335 h 781347"/>
                <a:gd name="connsiteX12" fmla="*/ 207735 w 422299"/>
                <a:gd name="connsiteY12" fmla="*/ 748665 h 781347"/>
                <a:gd name="connsiteX13" fmla="*/ 382995 w 422299"/>
                <a:gd name="connsiteY13" fmla="*/ 443865 h 781347"/>
                <a:gd name="connsiteX14" fmla="*/ 205830 w 422299"/>
                <a:gd name="connsiteY14" fmla="*/ 32385 h 781347"/>
                <a:gd name="connsiteX15" fmla="*/ 205830 w 422299"/>
                <a:gd name="connsiteY15" fmla="*/ 5715 h 781347"/>
                <a:gd name="connsiteX16" fmla="*/ 232500 w 422299"/>
                <a:gd name="connsiteY16" fmla="*/ 5715 h 781347"/>
                <a:gd name="connsiteX17" fmla="*/ 421095 w 422299"/>
                <a:gd name="connsiteY17" fmla="*/ 447675 h 781347"/>
                <a:gd name="connsiteX18" fmla="*/ 230595 w 422299"/>
                <a:gd name="connsiteY18" fmla="*/ 779145 h 781347"/>
                <a:gd name="connsiteX19" fmla="*/ 219165 w 422299"/>
                <a:gd name="connsiteY19" fmla="*/ 782955 h 78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2299" h="781347">
                  <a:moveTo>
                    <a:pt x="19140" y="661035"/>
                  </a:moveTo>
                  <a:cubicBezTo>
                    <a:pt x="13425" y="661035"/>
                    <a:pt x="7710" y="659130"/>
                    <a:pt x="3900" y="653415"/>
                  </a:cubicBezTo>
                  <a:cubicBezTo>
                    <a:pt x="-1815" y="645795"/>
                    <a:pt x="-1815" y="632460"/>
                    <a:pt x="7710" y="626745"/>
                  </a:cubicBezTo>
                  <a:cubicBezTo>
                    <a:pt x="9615" y="626745"/>
                    <a:pt x="122010" y="535305"/>
                    <a:pt x="129630" y="401955"/>
                  </a:cubicBezTo>
                  <a:cubicBezTo>
                    <a:pt x="133440" y="314325"/>
                    <a:pt x="93435" y="228600"/>
                    <a:pt x="5805" y="142875"/>
                  </a:cubicBezTo>
                  <a:cubicBezTo>
                    <a:pt x="-1815" y="135255"/>
                    <a:pt x="-1815" y="123825"/>
                    <a:pt x="5805" y="116205"/>
                  </a:cubicBezTo>
                  <a:cubicBezTo>
                    <a:pt x="13425" y="108585"/>
                    <a:pt x="24855" y="108585"/>
                    <a:pt x="32475" y="116205"/>
                  </a:cubicBezTo>
                  <a:cubicBezTo>
                    <a:pt x="127725" y="207645"/>
                    <a:pt x="171540" y="304800"/>
                    <a:pt x="167730" y="403860"/>
                  </a:cubicBezTo>
                  <a:cubicBezTo>
                    <a:pt x="158205" y="556260"/>
                    <a:pt x="36285" y="653415"/>
                    <a:pt x="30570" y="657225"/>
                  </a:cubicBezTo>
                  <a:cubicBezTo>
                    <a:pt x="26760" y="661035"/>
                    <a:pt x="22950" y="661035"/>
                    <a:pt x="19140" y="661035"/>
                  </a:cubicBezTo>
                  <a:close/>
                  <a:moveTo>
                    <a:pt x="219165" y="782955"/>
                  </a:moveTo>
                  <a:cubicBezTo>
                    <a:pt x="213450" y="782955"/>
                    <a:pt x="207735" y="781050"/>
                    <a:pt x="203925" y="775335"/>
                  </a:cubicBezTo>
                  <a:cubicBezTo>
                    <a:pt x="198210" y="767715"/>
                    <a:pt x="200115" y="754380"/>
                    <a:pt x="207735" y="748665"/>
                  </a:cubicBezTo>
                  <a:cubicBezTo>
                    <a:pt x="209640" y="746760"/>
                    <a:pt x="365850" y="632460"/>
                    <a:pt x="382995" y="443865"/>
                  </a:cubicBezTo>
                  <a:cubicBezTo>
                    <a:pt x="396330" y="310515"/>
                    <a:pt x="335370" y="171450"/>
                    <a:pt x="205830" y="32385"/>
                  </a:cubicBezTo>
                  <a:cubicBezTo>
                    <a:pt x="198210" y="24765"/>
                    <a:pt x="198210" y="13335"/>
                    <a:pt x="205830" y="5715"/>
                  </a:cubicBezTo>
                  <a:cubicBezTo>
                    <a:pt x="213450" y="-1905"/>
                    <a:pt x="224880" y="-1905"/>
                    <a:pt x="232500" y="5715"/>
                  </a:cubicBezTo>
                  <a:cubicBezTo>
                    <a:pt x="371565" y="154305"/>
                    <a:pt x="434430" y="302895"/>
                    <a:pt x="421095" y="447675"/>
                  </a:cubicBezTo>
                  <a:cubicBezTo>
                    <a:pt x="402045" y="651510"/>
                    <a:pt x="238215" y="773430"/>
                    <a:pt x="230595" y="779145"/>
                  </a:cubicBezTo>
                  <a:cubicBezTo>
                    <a:pt x="226785" y="782955"/>
                    <a:pt x="222975" y="782955"/>
                    <a:pt x="219165" y="782955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grpSp>
        <p:nvGrpSpPr>
          <p:cNvPr id="43" name="图形 19"/>
          <p:cNvGrpSpPr/>
          <p:nvPr/>
        </p:nvGrpSpPr>
        <p:grpSpPr>
          <a:xfrm>
            <a:off x="8416883" y="4215550"/>
            <a:ext cx="1905000" cy="1905000"/>
            <a:chOff x="5143500" y="2476500"/>
            <a:chExt cx="1905000" cy="1905000"/>
          </a:xfrm>
          <a:gradFill>
            <a:gsLst>
              <a:gs pos="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8100000" scaled="0"/>
          </a:gradFill>
        </p:grpSpPr>
        <p:sp>
          <p:nvSpPr>
            <p:cNvPr id="1048652" name="任意多边形: 形状 27"/>
            <p:cNvSpPr/>
            <p:nvPr/>
          </p:nvSpPr>
          <p:spPr>
            <a:xfrm>
              <a:off x="5353364" y="2595147"/>
              <a:ext cx="1482700" cy="1666875"/>
            </a:xfrm>
            <a:custGeom>
              <a:avLst/>
              <a:gdLst>
                <a:gd name="connsiteX0" fmla="*/ 1471832 w 1482700"/>
                <a:gd name="connsiteY0" fmla="*/ 1184060 h 1666875"/>
                <a:gd name="connsiteX1" fmla="*/ 910241 w 1482700"/>
                <a:gd name="connsiteY1" fmla="*/ 487787 h 1666875"/>
                <a:gd name="connsiteX2" fmla="*/ 911858 w 1482700"/>
                <a:gd name="connsiteY2" fmla="*/ 455898 h 1666875"/>
                <a:gd name="connsiteX3" fmla="*/ 455938 w 1482700"/>
                <a:gd name="connsiteY3" fmla="*/ 0 h 1666875"/>
                <a:gd name="connsiteX4" fmla="*/ 0 w 1482700"/>
                <a:gd name="connsiteY4" fmla="*/ 455898 h 1666875"/>
                <a:gd name="connsiteX5" fmla="*/ 455938 w 1482700"/>
                <a:gd name="connsiteY5" fmla="*/ 911816 h 1666875"/>
                <a:gd name="connsiteX6" fmla="*/ 487810 w 1482700"/>
                <a:gd name="connsiteY6" fmla="*/ 910240 h 1666875"/>
                <a:gd name="connsiteX7" fmla="*/ 1184020 w 1482700"/>
                <a:gd name="connsiteY7" fmla="*/ 1471849 h 1666875"/>
                <a:gd name="connsiteX8" fmla="*/ 1215869 w 1482700"/>
                <a:gd name="connsiteY8" fmla="*/ 1483056 h 1666875"/>
                <a:gd name="connsiteX9" fmla="*/ 1251746 w 1482700"/>
                <a:gd name="connsiteY9" fmla="*/ 1468217 h 1666875"/>
                <a:gd name="connsiteX10" fmla="*/ 1291448 w 1482700"/>
                <a:gd name="connsiteY10" fmla="*/ 1428517 h 1666875"/>
                <a:gd name="connsiteX11" fmla="*/ 1283711 w 1482700"/>
                <a:gd name="connsiteY11" fmla="*/ 1475872 h 1666875"/>
                <a:gd name="connsiteX12" fmla="*/ 1192288 w 1482700"/>
                <a:gd name="connsiteY12" fmla="*/ 1559224 h 1666875"/>
                <a:gd name="connsiteX13" fmla="*/ 948127 w 1482700"/>
                <a:gd name="connsiteY13" fmla="*/ 1494659 h 1666875"/>
                <a:gd name="connsiteX14" fmla="*/ 235382 w 1482700"/>
                <a:gd name="connsiteY14" fmla="*/ 1501606 h 1666875"/>
                <a:gd name="connsiteX15" fmla="*/ 226736 w 1482700"/>
                <a:gd name="connsiteY15" fmla="*/ 1572879 h 1666875"/>
                <a:gd name="connsiteX16" fmla="*/ 297974 w 1482700"/>
                <a:gd name="connsiteY16" fmla="*/ 1581486 h 1666875"/>
                <a:gd name="connsiteX17" fmla="*/ 905067 w 1482700"/>
                <a:gd name="connsiteY17" fmla="*/ 1586536 h 1666875"/>
                <a:gd name="connsiteX18" fmla="*/ 1155719 w 1482700"/>
                <a:gd name="connsiteY18" fmla="*/ 1667522 h 1666875"/>
                <a:gd name="connsiteX19" fmla="*/ 1231675 w 1482700"/>
                <a:gd name="connsiteY19" fmla="*/ 1652762 h 1666875"/>
                <a:gd name="connsiteX20" fmla="*/ 1378864 w 1482700"/>
                <a:gd name="connsiteY20" fmla="*/ 1510997 h 1666875"/>
                <a:gd name="connsiteX21" fmla="*/ 1378946 w 1482700"/>
                <a:gd name="connsiteY21" fmla="*/ 1340975 h 1666875"/>
                <a:gd name="connsiteX22" fmla="*/ 1468217 w 1482700"/>
                <a:gd name="connsiteY22" fmla="*/ 1251700 h 1666875"/>
                <a:gd name="connsiteX23" fmla="*/ 1471832 w 1482700"/>
                <a:gd name="connsiteY23" fmla="*/ 1184060 h 1666875"/>
                <a:gd name="connsiteX24" fmla="*/ 101468 w 1482700"/>
                <a:gd name="connsiteY24" fmla="*/ 455898 h 1666875"/>
                <a:gd name="connsiteX25" fmla="*/ 455938 w 1482700"/>
                <a:gd name="connsiteY25" fmla="*/ 101470 h 1666875"/>
                <a:gd name="connsiteX26" fmla="*/ 810390 w 1482700"/>
                <a:gd name="connsiteY26" fmla="*/ 455898 h 1666875"/>
                <a:gd name="connsiteX27" fmla="*/ 455938 w 1482700"/>
                <a:gd name="connsiteY27" fmla="*/ 810386 h 1666875"/>
                <a:gd name="connsiteX28" fmla="*/ 101468 w 1482700"/>
                <a:gd name="connsiteY28" fmla="*/ 455898 h 1666875"/>
                <a:gd name="connsiteX29" fmla="*/ 1212240 w 1482700"/>
                <a:gd name="connsiteY29" fmla="*/ 1364261 h 1666875"/>
                <a:gd name="connsiteX30" fmla="*/ 615168 w 1482700"/>
                <a:gd name="connsiteY30" fmla="*/ 882613 h 1666875"/>
                <a:gd name="connsiteX31" fmla="*/ 882594 w 1482700"/>
                <a:gd name="connsiteY31" fmla="*/ 615184 h 1666875"/>
                <a:gd name="connsiteX32" fmla="*/ 1364244 w 1482700"/>
                <a:gd name="connsiteY32" fmla="*/ 1212236 h 1666875"/>
                <a:gd name="connsiteX33" fmla="*/ 1292356 w 1482700"/>
                <a:gd name="connsiteY33" fmla="*/ 1284141 h 1666875"/>
                <a:gd name="connsiteX34" fmla="*/ 1276490 w 1482700"/>
                <a:gd name="connsiteY34" fmla="*/ 1300009 h 1666875"/>
                <a:gd name="connsiteX35" fmla="*/ 1212240 w 1482700"/>
                <a:gd name="connsiteY35" fmla="*/ 1364261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2700" h="1666875">
                  <a:moveTo>
                    <a:pt x="1471832" y="1184060"/>
                  </a:moveTo>
                  <a:lnTo>
                    <a:pt x="910241" y="487787"/>
                  </a:lnTo>
                  <a:cubicBezTo>
                    <a:pt x="910992" y="477209"/>
                    <a:pt x="911858" y="466710"/>
                    <a:pt x="911858" y="455898"/>
                  </a:cubicBezTo>
                  <a:cubicBezTo>
                    <a:pt x="911858" y="204516"/>
                    <a:pt x="707342" y="0"/>
                    <a:pt x="455938" y="0"/>
                  </a:cubicBezTo>
                  <a:cubicBezTo>
                    <a:pt x="204517" y="0"/>
                    <a:pt x="0" y="204517"/>
                    <a:pt x="0" y="455898"/>
                  </a:cubicBezTo>
                  <a:cubicBezTo>
                    <a:pt x="0" y="707300"/>
                    <a:pt x="204517" y="911816"/>
                    <a:pt x="455938" y="911816"/>
                  </a:cubicBezTo>
                  <a:cubicBezTo>
                    <a:pt x="466694" y="911816"/>
                    <a:pt x="477250" y="910948"/>
                    <a:pt x="487810" y="910240"/>
                  </a:cubicBezTo>
                  <a:lnTo>
                    <a:pt x="1184020" y="1471849"/>
                  </a:lnTo>
                  <a:cubicBezTo>
                    <a:pt x="1193375" y="1479346"/>
                    <a:pt x="1204643" y="1483056"/>
                    <a:pt x="1215869" y="1483056"/>
                  </a:cubicBezTo>
                  <a:cubicBezTo>
                    <a:pt x="1228913" y="1483056"/>
                    <a:pt x="1241919" y="1478086"/>
                    <a:pt x="1251746" y="1468217"/>
                  </a:cubicBezTo>
                  <a:lnTo>
                    <a:pt x="1291448" y="1428517"/>
                  </a:lnTo>
                  <a:cubicBezTo>
                    <a:pt x="1291524" y="1443825"/>
                    <a:pt x="1289554" y="1460008"/>
                    <a:pt x="1283711" y="1475872"/>
                  </a:cubicBezTo>
                  <a:cubicBezTo>
                    <a:pt x="1270648" y="1511157"/>
                    <a:pt x="1239886" y="1539256"/>
                    <a:pt x="1192288" y="1559224"/>
                  </a:cubicBezTo>
                  <a:cubicBezTo>
                    <a:pt x="1136246" y="1582826"/>
                    <a:pt x="1049068" y="1541942"/>
                    <a:pt x="948127" y="1494659"/>
                  </a:cubicBezTo>
                  <a:cubicBezTo>
                    <a:pt x="762262" y="1407519"/>
                    <a:pt x="507759" y="1288168"/>
                    <a:pt x="235382" y="1501606"/>
                  </a:cubicBezTo>
                  <a:cubicBezTo>
                    <a:pt x="213318" y="1518892"/>
                    <a:pt x="209471" y="1550861"/>
                    <a:pt x="226736" y="1572879"/>
                  </a:cubicBezTo>
                  <a:cubicBezTo>
                    <a:pt x="244021" y="1594901"/>
                    <a:pt x="275914" y="1598769"/>
                    <a:pt x="297974" y="1581486"/>
                  </a:cubicBezTo>
                  <a:cubicBezTo>
                    <a:pt x="521198" y="1406491"/>
                    <a:pt x="725119" y="1502156"/>
                    <a:pt x="905067" y="1586536"/>
                  </a:cubicBezTo>
                  <a:cubicBezTo>
                    <a:pt x="993279" y="1627900"/>
                    <a:pt x="1077816" y="1667522"/>
                    <a:pt x="1155719" y="1667522"/>
                  </a:cubicBezTo>
                  <a:cubicBezTo>
                    <a:pt x="1181808" y="1667522"/>
                    <a:pt x="1207186" y="1663101"/>
                    <a:pt x="1231675" y="1652762"/>
                  </a:cubicBezTo>
                  <a:cubicBezTo>
                    <a:pt x="1306146" y="1621425"/>
                    <a:pt x="1355677" y="1573749"/>
                    <a:pt x="1378864" y="1510997"/>
                  </a:cubicBezTo>
                  <a:cubicBezTo>
                    <a:pt x="1403116" y="1445481"/>
                    <a:pt x="1391099" y="1380286"/>
                    <a:pt x="1378946" y="1340975"/>
                  </a:cubicBezTo>
                  <a:lnTo>
                    <a:pt x="1468217" y="1251700"/>
                  </a:lnTo>
                  <a:cubicBezTo>
                    <a:pt x="1486548" y="1233390"/>
                    <a:pt x="1488128" y="1204184"/>
                    <a:pt x="1471832" y="1184060"/>
                  </a:cubicBezTo>
                  <a:close/>
                  <a:moveTo>
                    <a:pt x="101468" y="455898"/>
                  </a:moveTo>
                  <a:cubicBezTo>
                    <a:pt x="101468" y="260460"/>
                    <a:pt x="260479" y="101470"/>
                    <a:pt x="455938" y="101470"/>
                  </a:cubicBezTo>
                  <a:cubicBezTo>
                    <a:pt x="651379" y="101470"/>
                    <a:pt x="810390" y="260460"/>
                    <a:pt x="810390" y="455898"/>
                  </a:cubicBezTo>
                  <a:cubicBezTo>
                    <a:pt x="810390" y="651337"/>
                    <a:pt x="651379" y="810386"/>
                    <a:pt x="455938" y="810386"/>
                  </a:cubicBezTo>
                  <a:cubicBezTo>
                    <a:pt x="260479" y="810386"/>
                    <a:pt x="101468" y="651337"/>
                    <a:pt x="101468" y="455898"/>
                  </a:cubicBezTo>
                  <a:close/>
                  <a:moveTo>
                    <a:pt x="1212240" y="1364261"/>
                  </a:moveTo>
                  <a:lnTo>
                    <a:pt x="615168" y="882613"/>
                  </a:lnTo>
                  <a:cubicBezTo>
                    <a:pt x="738502" y="836355"/>
                    <a:pt x="836395" y="738479"/>
                    <a:pt x="882594" y="615184"/>
                  </a:cubicBezTo>
                  <a:lnTo>
                    <a:pt x="1364244" y="1212236"/>
                  </a:lnTo>
                  <a:lnTo>
                    <a:pt x="1292356" y="1284141"/>
                  </a:lnTo>
                  <a:cubicBezTo>
                    <a:pt x="1285786" y="1288326"/>
                    <a:pt x="1280418" y="1293692"/>
                    <a:pt x="1276490" y="1300009"/>
                  </a:cubicBezTo>
                  <a:lnTo>
                    <a:pt x="1212240" y="1364261"/>
                  </a:ln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48653" name="任意多边形: 形状 28"/>
            <p:cNvSpPr/>
            <p:nvPr/>
          </p:nvSpPr>
          <p:spPr>
            <a:xfrm>
              <a:off x="6173424" y="3421379"/>
              <a:ext cx="210220" cy="210220"/>
            </a:xfrm>
            <a:custGeom>
              <a:avLst/>
              <a:gdLst>
                <a:gd name="connsiteX0" fmla="*/ 86608 w 210219"/>
                <a:gd name="connsiteY0" fmla="*/ 14859 h 210219"/>
                <a:gd name="connsiteX1" fmla="*/ 14857 w 210219"/>
                <a:gd name="connsiteY1" fmla="*/ 14859 h 210219"/>
                <a:gd name="connsiteX2" fmla="*/ 14857 w 210219"/>
                <a:gd name="connsiteY2" fmla="*/ 86610 h 210219"/>
                <a:gd name="connsiteX3" fmla="*/ 124793 w 210219"/>
                <a:gd name="connsiteY3" fmla="*/ 196564 h 210219"/>
                <a:gd name="connsiteX4" fmla="*/ 160668 w 210219"/>
                <a:gd name="connsiteY4" fmla="*/ 211405 h 210219"/>
                <a:gd name="connsiteX5" fmla="*/ 196525 w 210219"/>
                <a:gd name="connsiteY5" fmla="*/ 196564 h 210219"/>
                <a:gd name="connsiteX6" fmla="*/ 196525 w 210219"/>
                <a:gd name="connsiteY6" fmla="*/ 124815 h 210219"/>
                <a:gd name="connsiteX7" fmla="*/ 86608 w 210219"/>
                <a:gd name="connsiteY7" fmla="*/ 14859 h 21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219" h="210219">
                  <a:moveTo>
                    <a:pt x="86608" y="14859"/>
                  </a:moveTo>
                  <a:cubicBezTo>
                    <a:pt x="66775" y="-4953"/>
                    <a:pt x="34669" y="-4953"/>
                    <a:pt x="14857" y="14859"/>
                  </a:cubicBezTo>
                  <a:cubicBezTo>
                    <a:pt x="-4952" y="34669"/>
                    <a:pt x="-4952" y="66798"/>
                    <a:pt x="14857" y="86610"/>
                  </a:cubicBezTo>
                  <a:lnTo>
                    <a:pt x="124793" y="196564"/>
                  </a:lnTo>
                  <a:cubicBezTo>
                    <a:pt x="134700" y="206431"/>
                    <a:pt x="147683" y="211405"/>
                    <a:pt x="160668" y="211405"/>
                  </a:cubicBezTo>
                  <a:cubicBezTo>
                    <a:pt x="173636" y="211405"/>
                    <a:pt x="186618" y="206431"/>
                    <a:pt x="196525" y="196564"/>
                  </a:cubicBezTo>
                  <a:cubicBezTo>
                    <a:pt x="216357" y="176752"/>
                    <a:pt x="216357" y="144627"/>
                    <a:pt x="196525" y="124815"/>
                  </a:cubicBezTo>
                  <a:lnTo>
                    <a:pt x="86608" y="14859"/>
                  </a:ln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1048654" name="文本框 8"/>
          <p:cNvSpPr txBox="1"/>
          <p:nvPr/>
        </p:nvSpPr>
        <p:spPr>
          <a:xfrm>
            <a:off x="1125894" y="478971"/>
            <a:ext cx="3545633" cy="9652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sz="3200" lang="en-US"/>
              <a:t>Reasons for choosing</a:t>
            </a:r>
            <a:endParaRPr altLang="en-US" dirty="0" sz="3200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23"/>
          <p:cNvGrpSpPr/>
          <p:nvPr/>
        </p:nvGrpSpPr>
        <p:grpSpPr>
          <a:xfrm>
            <a:off x="771694" y="3178453"/>
            <a:ext cx="2488918" cy="7359094"/>
            <a:chOff x="2240427" y="1231900"/>
            <a:chExt cx="3268696" cy="9664699"/>
          </a:xfrm>
        </p:grpSpPr>
        <p:sp>
          <p:nvSpPr>
            <p:cNvPr id="1048655" name="菱形 19"/>
            <p:cNvSpPr/>
            <p:nvPr/>
          </p:nvSpPr>
          <p:spPr>
            <a:xfrm>
              <a:off x="2240428" y="1231900"/>
              <a:ext cx="3268695" cy="506007"/>
            </a:xfrm>
            <a:prstGeom prst="diamond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7000"/>
                  </a:schemeClr>
                </a:gs>
              </a:gsLst>
              <a:lin ang="5400000" scaled="1"/>
            </a:gradFill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56" name="平行四边形 20"/>
            <p:cNvSpPr/>
            <p:nvPr/>
          </p:nvSpPr>
          <p:spPr>
            <a:xfrm rot="5400000">
              <a:off x="-1648248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57" name="平行四边形 22"/>
            <p:cNvSpPr/>
            <p:nvPr/>
          </p:nvSpPr>
          <p:spPr>
            <a:xfrm rot="16200000" flipH="1">
              <a:off x="-13900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</p:grpSp>
      <p:grpSp>
        <p:nvGrpSpPr>
          <p:cNvPr id="46" name="组合 28"/>
          <p:cNvGrpSpPr/>
          <p:nvPr/>
        </p:nvGrpSpPr>
        <p:grpSpPr>
          <a:xfrm>
            <a:off x="3491592" y="5002202"/>
            <a:ext cx="2488918" cy="7359094"/>
            <a:chOff x="2240427" y="1231900"/>
            <a:chExt cx="3268696" cy="9664699"/>
          </a:xfrm>
        </p:grpSpPr>
        <p:sp>
          <p:nvSpPr>
            <p:cNvPr id="1048658" name="菱形 29"/>
            <p:cNvSpPr/>
            <p:nvPr/>
          </p:nvSpPr>
          <p:spPr>
            <a:xfrm>
              <a:off x="2240428" y="1231900"/>
              <a:ext cx="3268695" cy="506007"/>
            </a:xfrm>
            <a:prstGeom prst="diamond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7000"/>
                  </a:schemeClr>
                </a:gs>
              </a:gsLst>
              <a:lin ang="5400000" scaled="1"/>
            </a:gradFill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59" name="平行四边形 30"/>
            <p:cNvSpPr/>
            <p:nvPr/>
          </p:nvSpPr>
          <p:spPr>
            <a:xfrm rot="5400000">
              <a:off x="-1648248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60" name="平行四边形 31"/>
            <p:cNvSpPr/>
            <p:nvPr/>
          </p:nvSpPr>
          <p:spPr>
            <a:xfrm rot="16200000" flipH="1">
              <a:off x="-13900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</p:grpSp>
      <p:grpSp>
        <p:nvGrpSpPr>
          <p:cNvPr id="47" name="组合 32"/>
          <p:cNvGrpSpPr/>
          <p:nvPr/>
        </p:nvGrpSpPr>
        <p:grpSpPr>
          <a:xfrm>
            <a:off x="6211490" y="5002202"/>
            <a:ext cx="2488918" cy="7359094"/>
            <a:chOff x="2240427" y="1231900"/>
            <a:chExt cx="3268696" cy="9664699"/>
          </a:xfrm>
        </p:grpSpPr>
        <p:sp>
          <p:nvSpPr>
            <p:cNvPr id="1048661" name="菱形 33"/>
            <p:cNvSpPr/>
            <p:nvPr/>
          </p:nvSpPr>
          <p:spPr>
            <a:xfrm>
              <a:off x="2240428" y="1231900"/>
              <a:ext cx="3268695" cy="506007"/>
            </a:xfrm>
            <a:prstGeom prst="diamond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7000"/>
                  </a:schemeClr>
                </a:gs>
              </a:gsLst>
              <a:lin ang="5400000" scaled="1"/>
            </a:gradFill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62" name="平行四边形 34"/>
            <p:cNvSpPr/>
            <p:nvPr/>
          </p:nvSpPr>
          <p:spPr>
            <a:xfrm rot="5400000">
              <a:off x="-1648248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63" name="平行四边形 35"/>
            <p:cNvSpPr/>
            <p:nvPr/>
          </p:nvSpPr>
          <p:spPr>
            <a:xfrm rot="16200000" flipH="1">
              <a:off x="-13900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</p:grpSp>
      <p:grpSp>
        <p:nvGrpSpPr>
          <p:cNvPr id="48" name="组合 36"/>
          <p:cNvGrpSpPr/>
          <p:nvPr/>
        </p:nvGrpSpPr>
        <p:grpSpPr>
          <a:xfrm>
            <a:off x="8931387" y="3178453"/>
            <a:ext cx="2488918" cy="7359094"/>
            <a:chOff x="2240427" y="1231900"/>
            <a:chExt cx="3268696" cy="9664699"/>
          </a:xfrm>
        </p:grpSpPr>
        <p:sp>
          <p:nvSpPr>
            <p:cNvPr id="1048664" name="菱形 37"/>
            <p:cNvSpPr/>
            <p:nvPr/>
          </p:nvSpPr>
          <p:spPr>
            <a:xfrm>
              <a:off x="2240428" y="1231900"/>
              <a:ext cx="3268695" cy="506007"/>
            </a:xfrm>
            <a:prstGeom prst="diamond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7000"/>
                  </a:schemeClr>
                </a:gs>
              </a:gsLst>
              <a:lin ang="5400000" scaled="1"/>
            </a:gradFill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65" name="平行四边形 38"/>
            <p:cNvSpPr/>
            <p:nvPr/>
          </p:nvSpPr>
          <p:spPr>
            <a:xfrm rot="5400000">
              <a:off x="-1648248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  <p:sp>
          <p:nvSpPr>
            <p:cNvPr id="1048666" name="平行四边形 39"/>
            <p:cNvSpPr/>
            <p:nvPr/>
          </p:nvSpPr>
          <p:spPr>
            <a:xfrm rot="16200000" flipH="1">
              <a:off x="-13900" y="5373577"/>
              <a:ext cx="9411697" cy="1634348"/>
            </a:xfrm>
            <a:prstGeom prst="parallelogram">
              <a:avLst>
                <a:gd name="adj" fmla="val 15403"/>
              </a:avLst>
            </a:pr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0000"/>
                  </a:schemeClr>
                </a:gs>
              </a:gsLst>
              <a:lin ang="16200000" scaled="1"/>
            </a:gradFill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lang="zh-CN"/>
            </a:p>
          </p:txBody>
        </p:sp>
      </p:grpSp>
      <p:sp>
        <p:nvSpPr>
          <p:cNvPr id="1048667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871395" y="458836"/>
            <a:ext cx="7242091" cy="492443"/>
          </a:xfrm>
        </p:spPr>
        <p:txBody>
          <a:bodyPr/>
          <a:p>
            <a:r>
              <a:rPr altLang="zh-CN" dirty="0" sz="3200" lang="en-US"/>
              <a:t>Ten Functions</a:t>
            </a:r>
            <a:endParaRPr altLang="en-US" dirty="0" sz="3200" lang="zh-CN"/>
          </a:p>
        </p:txBody>
      </p:sp>
      <p:sp>
        <p:nvSpPr>
          <p:cNvPr id="1048668" name="文本框 1"/>
          <p:cNvSpPr txBox="1"/>
          <p:nvPr/>
        </p:nvSpPr>
        <p:spPr>
          <a:xfrm>
            <a:off x="4492441" y="907257"/>
            <a:ext cx="3215951" cy="9779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endParaRPr altLang="zh-CN" dirty="0" lang="en-US"/>
          </a:p>
          <a:p>
            <a:pPr algn="ctr"/>
            <a:r>
              <a:rPr altLang="zh-CN" dirty="0" sz="2400" lang="en-US"/>
              <a:t>Register and sign in</a:t>
            </a:r>
          </a:p>
          <a:p>
            <a:pPr algn="ctr"/>
            <a:r>
              <a:rPr altLang="en-US" dirty="0" sz="2400" lang="zh-CN"/>
              <a:t>注册登录</a:t>
            </a:r>
          </a:p>
        </p:txBody>
      </p:sp>
      <p:sp>
        <p:nvSpPr>
          <p:cNvPr id="1048669" name="文本框 2"/>
          <p:cNvSpPr txBox="1"/>
          <p:nvPr/>
        </p:nvSpPr>
        <p:spPr>
          <a:xfrm>
            <a:off x="1393923" y="2220055"/>
            <a:ext cx="1113453" cy="7112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BBS</a:t>
            </a:r>
          </a:p>
          <a:p>
            <a:pPr algn="ctr"/>
            <a:r>
              <a:rPr altLang="en-US" dirty="0" sz="2400" lang="zh-CN"/>
              <a:t>论坛</a:t>
            </a:r>
          </a:p>
        </p:txBody>
      </p:sp>
      <p:sp>
        <p:nvSpPr>
          <p:cNvPr id="1048670" name="文本框 5"/>
          <p:cNvSpPr txBox="1"/>
          <p:nvPr/>
        </p:nvSpPr>
        <p:spPr>
          <a:xfrm>
            <a:off x="4178636" y="4082862"/>
            <a:ext cx="1374710" cy="9779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Wiki</a:t>
            </a:r>
          </a:p>
          <a:p>
            <a:pPr algn="ctr"/>
            <a:r>
              <a:rPr altLang="en-US" dirty="0" sz="2400" lang="zh-CN"/>
              <a:t>百科图鉴</a:t>
            </a:r>
            <a:endParaRPr altLang="zh-CN" dirty="0" sz="2400" lang="en-US"/>
          </a:p>
          <a:p>
            <a:pPr algn="l"/>
            <a:endParaRPr altLang="en-US" dirty="0" lang="zh-CN"/>
          </a:p>
        </p:txBody>
      </p:sp>
      <p:sp>
        <p:nvSpPr>
          <p:cNvPr id="1048671" name="文本框 6"/>
          <p:cNvSpPr txBox="1"/>
          <p:nvPr/>
        </p:nvSpPr>
        <p:spPr>
          <a:xfrm>
            <a:off x="6869026" y="4301824"/>
            <a:ext cx="1244460" cy="7112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Calendar</a:t>
            </a:r>
          </a:p>
          <a:p>
            <a:pPr algn="ctr"/>
            <a:r>
              <a:rPr altLang="en-US" dirty="0" sz="2400" lang="zh-CN"/>
              <a:t>活动日历</a:t>
            </a:r>
          </a:p>
        </p:txBody>
      </p:sp>
      <p:sp>
        <p:nvSpPr>
          <p:cNvPr id="1048672" name="文本框 11"/>
          <p:cNvSpPr txBox="1"/>
          <p:nvPr/>
        </p:nvSpPr>
        <p:spPr>
          <a:xfrm>
            <a:off x="8936784" y="2044005"/>
            <a:ext cx="3255216" cy="13335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endParaRPr altLang="zh-CN" dirty="0" sz="2400" lang="en-US"/>
          </a:p>
          <a:p>
            <a:r>
              <a:rPr altLang="zh-CN" dirty="0" sz="2400" lang="en-US"/>
              <a:t>Screenshot and share</a:t>
            </a:r>
          </a:p>
          <a:p>
            <a:r>
              <a:rPr altLang="en-US" dirty="0" sz="2400" lang="zh-CN"/>
              <a:t>         截图分享</a:t>
            </a:r>
            <a:endParaRPr altLang="zh-CN" dirty="0" sz="2400" lang="en-US"/>
          </a:p>
          <a:p>
            <a:endParaRPr altLang="en-US" dirty="0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"/>
          <p:cNvGrpSpPr/>
          <p:nvPr/>
        </p:nvGrpSpPr>
        <p:grpSpPr>
          <a:xfrm>
            <a:off x="6992346" y="1170336"/>
            <a:ext cx="4665610" cy="5687664"/>
            <a:chOff x="6992346" y="1170336"/>
            <a:chExt cx="4665610" cy="5687664"/>
          </a:xfrm>
        </p:grpSpPr>
        <p:sp>
          <p:nvSpPr>
            <p:cNvPr id="1048673" name="矩形: 圆角 61"/>
            <p:cNvSpPr/>
            <p:nvPr/>
          </p:nvSpPr>
          <p:spPr>
            <a:xfrm>
              <a:off x="7098383" y="1578358"/>
              <a:ext cx="4453538" cy="5279642"/>
            </a:xfrm>
            <a:prstGeom prst="roundRect">
              <a:avLst>
                <a:gd name="adj" fmla="val 3278"/>
              </a:avLst>
            </a:prstGeom>
            <a:gradFill>
              <a:gsLst>
                <a:gs pos="0">
                  <a:schemeClr val="accent1">
                    <a:alpha val="3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  <a:ln w="12700" cap="flat" cmpd="sng" algn="ctr">
              <a:gradFill>
                <a:gsLst>
                  <a:gs pos="0">
                    <a:schemeClr val="accent2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latin typeface="+mn-ea"/>
              </a:endParaRPr>
            </a:p>
          </p:txBody>
        </p:sp>
        <p:pic>
          <p:nvPicPr>
            <p:cNvPr id="2097162" name="图片 62" descr="e7d195523061f1c0d3ba7f298e59d031c9c3f97027ed136f882110EF8F17BAD1F2C348D17C7856EF46CB4678CC9E44EE1ABA681E3133328A7B4D22AAF822B2429426B2355AA8CC4431B8568D2CF3B73A608EADBFD87AE0DC2085F49D4C585EE85AD222AAB0F9867648B54ABAF32054115737F34E4D49AA79217DAAD96EC749D63CD56D4C4DBEFB4D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6992346" y="1170336"/>
              <a:ext cx="4665610" cy="816044"/>
            </a:xfrm>
            <a:prstGeom prst="rect"/>
          </p:spPr>
        </p:pic>
        <p:sp>
          <p:nvSpPr>
            <p:cNvPr id="1048674" name="Rounded Rectangle 61_1"/>
            <p:cNvSpPr/>
            <p:nvPr/>
          </p:nvSpPr>
          <p:spPr>
            <a:xfrm>
              <a:off x="6992348" y="1485900"/>
              <a:ext cx="4665608" cy="5372100"/>
            </a:xfrm>
            <a:prstGeom prst="roundRect">
              <a:avLst>
                <a:gd name="adj" fmla="val 4748"/>
              </a:avLst>
            </a:prstGeom>
            <a:noFill/>
            <a:ln w="12700" cap="flat" cmpd="sng" algn="ctr">
              <a:gradFill>
                <a:gsLst>
                  <a:gs pos="0">
                    <a:schemeClr val="accent2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latin typeface="+mn-ea"/>
              </a:endParaRPr>
            </a:p>
          </p:txBody>
        </p:sp>
      </p:grpSp>
      <p:sp>
        <p:nvSpPr>
          <p:cNvPr id="1048675" name="菱形 7"/>
          <p:cNvSpPr/>
          <p:nvPr/>
        </p:nvSpPr>
        <p:spPr>
          <a:xfrm>
            <a:off x="2273982" y="2301943"/>
            <a:ext cx="3268695" cy="174479"/>
          </a:xfrm>
          <a:prstGeom prst="diamond"/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7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76" name="平行四边形 8"/>
          <p:cNvSpPr/>
          <p:nvPr/>
        </p:nvSpPr>
        <p:spPr>
          <a:xfrm rot="5400000">
            <a:off x="503026" y="4060765"/>
            <a:ext cx="5109150" cy="1634348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30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77" name="平行四边形 9"/>
          <p:cNvSpPr/>
          <p:nvPr/>
        </p:nvSpPr>
        <p:spPr>
          <a:xfrm rot="16200000" flipH="1">
            <a:off x="2137492" y="4040515"/>
            <a:ext cx="5109150" cy="1634348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30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pic>
        <p:nvPicPr>
          <p:cNvPr id="2097163" name="图片 60" descr="图片包含 户外  描述已自动生成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rcRect l="8547" t="41663" r="76218"/>
          <a:stretch>
            <a:fillRect/>
          </a:stretch>
        </p:blipFill>
        <p:spPr>
          <a:xfrm>
            <a:off x="534044" y="2857257"/>
            <a:ext cx="1857504" cy="4000864"/>
          </a:xfrm>
          <a:custGeom>
            <a:avLst/>
            <a:gdLst>
              <a:gd name="connsiteX0" fmla="*/ 1857504 w 1857504"/>
              <a:gd name="connsiteY0" fmla="*/ 87241 h 4000864"/>
              <a:gd name="connsiteX1" fmla="*/ 1857504 w 1857504"/>
              <a:gd name="connsiteY1" fmla="*/ 4000864 h 4000864"/>
              <a:gd name="connsiteX2" fmla="*/ 928752 w 1857504"/>
              <a:gd name="connsiteY2" fmla="*/ 4000864 h 4000864"/>
              <a:gd name="connsiteX3" fmla="*/ 928752 w 1857504"/>
              <a:gd name="connsiteY3" fmla="*/ 176169 h 4000864"/>
              <a:gd name="connsiteX4" fmla="*/ 928752 w 1857504"/>
              <a:gd name="connsiteY4" fmla="*/ 0 h 4000864"/>
              <a:gd name="connsiteX5" fmla="*/ 1857504 w 1857504"/>
              <a:gd name="connsiteY5" fmla="*/ 87240 h 4000864"/>
              <a:gd name="connsiteX6" fmla="*/ 928752 w 1857504"/>
              <a:gd name="connsiteY6" fmla="*/ 174479 h 4000864"/>
              <a:gd name="connsiteX7" fmla="*/ 0 w 1857504"/>
              <a:gd name="connsiteY7" fmla="*/ 87240 h 400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7504" h="4000864">
                <a:moveTo>
                  <a:pt x="1857504" y="87241"/>
                </a:moveTo>
                <a:lnTo>
                  <a:pt x="1857504" y="4000864"/>
                </a:lnTo>
                <a:lnTo>
                  <a:pt x="928752" y="4000864"/>
                </a:lnTo>
                <a:lnTo>
                  <a:pt x="928752" y="176169"/>
                </a:lnTo>
                <a:close/>
                <a:moveTo>
                  <a:pt x="928752" y="0"/>
                </a:moveTo>
                <a:lnTo>
                  <a:pt x="1857504" y="87240"/>
                </a:lnTo>
                <a:lnTo>
                  <a:pt x="928752" y="174479"/>
                </a:lnTo>
                <a:lnTo>
                  <a:pt x="0" y="87240"/>
                </a:lnTo>
                <a:close/>
              </a:path>
            </a:pathLst>
          </a:custGeom>
        </p:spPr>
      </p:pic>
      <p:pic>
        <p:nvPicPr>
          <p:cNvPr id="2097164" name="图片 59" descr="图片包含 户外  描述已自动生成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rcRect l="24521" t="74440" r="60243"/>
          <a:stretch>
            <a:fillRect/>
          </a:stretch>
        </p:blipFill>
        <p:spPr>
          <a:xfrm>
            <a:off x="2481647" y="5105163"/>
            <a:ext cx="1857506" cy="1752958"/>
          </a:xfrm>
          <a:custGeom>
            <a:avLst/>
            <a:gdLst>
              <a:gd name="connsiteX0" fmla="*/ 1857505 w 1857506"/>
              <a:gd name="connsiteY0" fmla="*/ 87241 h 1752958"/>
              <a:gd name="connsiteX1" fmla="*/ 1857505 w 1857506"/>
              <a:gd name="connsiteY1" fmla="*/ 1752958 h 1752958"/>
              <a:gd name="connsiteX2" fmla="*/ 928753 w 1857506"/>
              <a:gd name="connsiteY2" fmla="*/ 1752958 h 1752958"/>
              <a:gd name="connsiteX3" fmla="*/ 928753 w 1857506"/>
              <a:gd name="connsiteY3" fmla="*/ 176169 h 1752958"/>
              <a:gd name="connsiteX4" fmla="*/ 0 w 1857506"/>
              <a:gd name="connsiteY4" fmla="*/ 87241 h 1752958"/>
              <a:gd name="connsiteX5" fmla="*/ 928752 w 1857506"/>
              <a:gd name="connsiteY5" fmla="*/ 176169 h 1752958"/>
              <a:gd name="connsiteX6" fmla="*/ 928752 w 1857506"/>
              <a:gd name="connsiteY6" fmla="*/ 1752958 h 1752958"/>
              <a:gd name="connsiteX7" fmla="*/ 0 w 1857506"/>
              <a:gd name="connsiteY7" fmla="*/ 1752958 h 1752958"/>
              <a:gd name="connsiteX8" fmla="*/ 928754 w 1857506"/>
              <a:gd name="connsiteY8" fmla="*/ 0 h 1752958"/>
              <a:gd name="connsiteX9" fmla="*/ 1857506 w 1857506"/>
              <a:gd name="connsiteY9" fmla="*/ 87240 h 1752958"/>
              <a:gd name="connsiteX10" fmla="*/ 928754 w 1857506"/>
              <a:gd name="connsiteY10" fmla="*/ 174480 h 1752958"/>
              <a:gd name="connsiteX11" fmla="*/ 2 w 1857506"/>
              <a:gd name="connsiteY11" fmla="*/ 87240 h 175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7506" h="1752958">
                <a:moveTo>
                  <a:pt x="1857505" y="87241"/>
                </a:moveTo>
                <a:lnTo>
                  <a:pt x="1857505" y="1752958"/>
                </a:lnTo>
                <a:lnTo>
                  <a:pt x="928753" y="1752958"/>
                </a:lnTo>
                <a:lnTo>
                  <a:pt x="928753" y="176169"/>
                </a:lnTo>
                <a:close/>
                <a:moveTo>
                  <a:pt x="0" y="87241"/>
                </a:moveTo>
                <a:lnTo>
                  <a:pt x="928752" y="176169"/>
                </a:lnTo>
                <a:lnTo>
                  <a:pt x="928752" y="1752958"/>
                </a:lnTo>
                <a:lnTo>
                  <a:pt x="0" y="1752958"/>
                </a:lnTo>
                <a:close/>
                <a:moveTo>
                  <a:pt x="928754" y="0"/>
                </a:moveTo>
                <a:lnTo>
                  <a:pt x="1857506" y="87240"/>
                </a:lnTo>
                <a:lnTo>
                  <a:pt x="928754" y="174480"/>
                </a:lnTo>
                <a:lnTo>
                  <a:pt x="2" y="87240"/>
                </a:lnTo>
                <a:close/>
              </a:path>
            </a:pathLst>
          </a:custGeom>
        </p:spPr>
      </p:pic>
      <p:pic>
        <p:nvPicPr>
          <p:cNvPr id="2097165" name="图片 58" descr="图片包含 户外  描述已自动生成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rcRect l="43521" t="53252" r="41243"/>
          <a:stretch>
            <a:fillRect/>
          </a:stretch>
        </p:blipFill>
        <p:spPr>
          <a:xfrm>
            <a:off x="4798102" y="3652035"/>
            <a:ext cx="1857506" cy="3206086"/>
          </a:xfrm>
          <a:custGeom>
            <a:avLst/>
            <a:gdLst>
              <a:gd name="connsiteX0" fmla="*/ 0 w 1857506"/>
              <a:gd name="connsiteY0" fmla="*/ 87241 h 3206086"/>
              <a:gd name="connsiteX1" fmla="*/ 928752 w 1857506"/>
              <a:gd name="connsiteY1" fmla="*/ 176169 h 3206086"/>
              <a:gd name="connsiteX2" fmla="*/ 928752 w 1857506"/>
              <a:gd name="connsiteY2" fmla="*/ 3206086 h 3206086"/>
              <a:gd name="connsiteX3" fmla="*/ 0 w 1857506"/>
              <a:gd name="connsiteY3" fmla="*/ 3206086 h 3206086"/>
              <a:gd name="connsiteX4" fmla="*/ 928754 w 1857506"/>
              <a:gd name="connsiteY4" fmla="*/ 0 h 3206086"/>
              <a:gd name="connsiteX5" fmla="*/ 1857506 w 1857506"/>
              <a:gd name="connsiteY5" fmla="*/ 87240 h 3206086"/>
              <a:gd name="connsiteX6" fmla="*/ 928754 w 1857506"/>
              <a:gd name="connsiteY6" fmla="*/ 174480 h 3206086"/>
              <a:gd name="connsiteX7" fmla="*/ 2 w 1857506"/>
              <a:gd name="connsiteY7" fmla="*/ 87240 h 3206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7506" h="3206086">
                <a:moveTo>
                  <a:pt x="0" y="87241"/>
                </a:moveTo>
                <a:lnTo>
                  <a:pt x="928752" y="176169"/>
                </a:lnTo>
                <a:lnTo>
                  <a:pt x="928752" y="3206086"/>
                </a:lnTo>
                <a:lnTo>
                  <a:pt x="0" y="3206086"/>
                </a:lnTo>
                <a:close/>
                <a:moveTo>
                  <a:pt x="928754" y="0"/>
                </a:moveTo>
                <a:lnTo>
                  <a:pt x="1857506" y="87240"/>
                </a:lnTo>
                <a:lnTo>
                  <a:pt x="928754" y="174480"/>
                </a:lnTo>
                <a:lnTo>
                  <a:pt x="2" y="87240"/>
                </a:lnTo>
                <a:close/>
              </a:path>
            </a:pathLst>
          </a:custGeom>
        </p:spPr>
      </p:pic>
      <p:sp>
        <p:nvSpPr>
          <p:cNvPr id="1048678" name="菱形 15"/>
          <p:cNvSpPr/>
          <p:nvPr/>
        </p:nvSpPr>
        <p:spPr>
          <a:xfrm>
            <a:off x="534043" y="2857256"/>
            <a:ext cx="1857504" cy="174479"/>
          </a:xfrm>
          <a:prstGeom prst="diamond"/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7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79" name="平行四边形 16"/>
          <p:cNvSpPr/>
          <p:nvPr/>
        </p:nvSpPr>
        <p:spPr>
          <a:xfrm rot="5400000">
            <a:off x="-1556156" y="5034696"/>
            <a:ext cx="5109150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0" name="平行四边形 17"/>
          <p:cNvSpPr/>
          <p:nvPr/>
        </p:nvSpPr>
        <p:spPr>
          <a:xfrm rot="16200000" flipH="1">
            <a:off x="-627403" y="5034695"/>
            <a:ext cx="5109148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1" name="菱形 11"/>
          <p:cNvSpPr/>
          <p:nvPr/>
        </p:nvSpPr>
        <p:spPr>
          <a:xfrm>
            <a:off x="2481648" y="5105163"/>
            <a:ext cx="1857504" cy="174479"/>
          </a:xfrm>
          <a:prstGeom prst="diamond"/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47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2" name="平行四边形 12"/>
          <p:cNvSpPr/>
          <p:nvPr/>
        </p:nvSpPr>
        <p:spPr>
          <a:xfrm rot="5400000">
            <a:off x="1284364" y="6389686"/>
            <a:ext cx="3323317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3" name="平行四边形 13"/>
          <p:cNvSpPr/>
          <p:nvPr/>
        </p:nvSpPr>
        <p:spPr>
          <a:xfrm rot="16200000" flipH="1">
            <a:off x="2213117" y="6389686"/>
            <a:ext cx="3323317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4" name="菱形 19"/>
          <p:cNvSpPr/>
          <p:nvPr/>
        </p:nvSpPr>
        <p:spPr>
          <a:xfrm>
            <a:off x="4798104" y="3652036"/>
            <a:ext cx="1857504" cy="174479"/>
          </a:xfrm>
          <a:prstGeom prst="diamond"/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7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5" name="平行四边形 20"/>
          <p:cNvSpPr/>
          <p:nvPr/>
        </p:nvSpPr>
        <p:spPr>
          <a:xfrm rot="5400000">
            <a:off x="3600820" y="4936559"/>
            <a:ext cx="3323317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6" name="平行四边形 21"/>
          <p:cNvSpPr/>
          <p:nvPr/>
        </p:nvSpPr>
        <p:spPr>
          <a:xfrm rot="16200000" flipH="1">
            <a:off x="4529573" y="4936559"/>
            <a:ext cx="3323317" cy="928752"/>
          </a:xfrm>
          <a:prstGeom prst="parallelogram">
            <a:avLst>
              <a:gd name="adj" fmla="val 957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7000"/>
                </a:schemeClr>
              </a:gs>
            </a:gsLst>
            <a:lin ang="16200000" scaled="1"/>
          </a:gradFill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+mn-ea"/>
            </a:endParaRPr>
          </a:p>
        </p:txBody>
      </p:sp>
      <p:sp>
        <p:nvSpPr>
          <p:cNvPr id="1048687" name="文本占位符 28"/>
          <p:cNvSpPr>
            <a:spLocks noGrp="1"/>
          </p:cNvSpPr>
          <p:nvPr>
            <p:ph type="body" sz="quarter" idx="10"/>
          </p:nvPr>
        </p:nvSpPr>
        <p:spPr>
          <a:xfrm>
            <a:off x="883837" y="464784"/>
            <a:ext cx="7242091" cy="492443"/>
          </a:xfrm>
        </p:spPr>
        <p:txBody>
          <a:bodyPr/>
          <a:p>
            <a:r>
              <a:rPr altLang="zh-CN" dirty="0" sz="3200" lang="en-US"/>
              <a:t>Ten Functions</a:t>
            </a:r>
            <a:endParaRPr altLang="en-US" dirty="0" sz="3200" lang="zh-CN"/>
          </a:p>
        </p:txBody>
      </p:sp>
      <p:sp>
        <p:nvSpPr>
          <p:cNvPr id="1048688" name="文本框 1"/>
          <p:cNvSpPr txBox="1"/>
          <p:nvPr/>
        </p:nvSpPr>
        <p:spPr>
          <a:xfrm>
            <a:off x="699180" y="1578358"/>
            <a:ext cx="1502767" cy="12446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br>
              <a:rPr altLang="zh-CN" dirty="0" lang="en-US">
                <a:hlinkClick r:id="rId3"/>
              </a:rPr>
            </a:br>
            <a:endParaRPr altLang="zh-CN" dirty="0" lang="en-US"/>
          </a:p>
          <a:p>
            <a:pPr algn="ctr"/>
            <a:r>
              <a:rPr altLang="zh-CN" dirty="0" sz="2400" lang="en-US"/>
              <a:t>retrieval</a:t>
            </a:r>
          </a:p>
          <a:p>
            <a:pPr algn="ctr"/>
            <a:r>
              <a:rPr altLang="en-US" dirty="0" sz="2400" lang="zh-CN"/>
              <a:t>检索查询</a:t>
            </a:r>
          </a:p>
        </p:txBody>
      </p:sp>
      <p:sp>
        <p:nvSpPr>
          <p:cNvPr id="1048689" name="文本框 2"/>
          <p:cNvSpPr txBox="1"/>
          <p:nvPr/>
        </p:nvSpPr>
        <p:spPr>
          <a:xfrm>
            <a:off x="8305300" y="2301944"/>
            <a:ext cx="2270449" cy="10668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Game information</a:t>
            </a:r>
          </a:p>
          <a:p>
            <a:pPr algn="ctr"/>
            <a:r>
              <a:rPr altLang="en-US" dirty="0" sz="2400" lang="zh-CN"/>
              <a:t>游戏资讯</a:t>
            </a:r>
          </a:p>
        </p:txBody>
      </p:sp>
      <p:sp>
        <p:nvSpPr>
          <p:cNvPr id="1048690" name="文本框 6"/>
          <p:cNvSpPr txBox="1"/>
          <p:nvPr/>
        </p:nvSpPr>
        <p:spPr>
          <a:xfrm>
            <a:off x="2640249" y="1617048"/>
            <a:ext cx="2753324" cy="10668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Upload and download</a:t>
            </a:r>
          </a:p>
          <a:p>
            <a:pPr algn="ctr"/>
            <a:r>
              <a:rPr altLang="en-US" dirty="0" sz="2400" lang="zh-CN"/>
              <a:t>上传下载</a:t>
            </a:r>
          </a:p>
        </p:txBody>
      </p:sp>
      <p:sp>
        <p:nvSpPr>
          <p:cNvPr id="1048691" name="文本框 10"/>
          <p:cNvSpPr txBox="1"/>
          <p:nvPr/>
        </p:nvSpPr>
        <p:spPr>
          <a:xfrm>
            <a:off x="2338370" y="4410119"/>
            <a:ext cx="2567230" cy="7112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ctr"/>
            <a:r>
              <a:rPr altLang="zh-CN" dirty="0" sz="2400" lang="en-US"/>
              <a:t>Lottery simulation</a:t>
            </a:r>
          </a:p>
          <a:p>
            <a:pPr algn="ctr"/>
            <a:r>
              <a:rPr altLang="en-US" dirty="0" sz="2400" lang="zh-CN"/>
              <a:t>抽奖模拟</a:t>
            </a:r>
          </a:p>
        </p:txBody>
      </p:sp>
      <p:sp>
        <p:nvSpPr>
          <p:cNvPr id="1048692" name="文本框 14"/>
          <p:cNvSpPr txBox="1"/>
          <p:nvPr/>
        </p:nvSpPr>
        <p:spPr>
          <a:xfrm>
            <a:off x="5225961" y="2389182"/>
            <a:ext cx="1268964" cy="12446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endParaRPr altLang="en-US" dirty="0" lang="zh-CN"/>
          </a:p>
          <a:p>
            <a:endParaRPr altLang="en-US" dirty="0" lang="zh-CN"/>
          </a:p>
          <a:p>
            <a:r>
              <a:rPr altLang="zh-CN" dirty="0" sz="2400" lang="en-US"/>
              <a:t>Estimate</a:t>
            </a:r>
          </a:p>
          <a:p>
            <a:r>
              <a:rPr altLang="en-US" dirty="0" sz="2400" lang="zh-CN"/>
              <a:t>养成计算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椭圆 1"/>
          <p:cNvSpPr/>
          <p:nvPr/>
        </p:nvSpPr>
        <p:spPr>
          <a:xfrm>
            <a:off x="3973610" y="2641172"/>
            <a:ext cx="2373086" cy="2373086"/>
          </a:xfrm>
          <a:prstGeom prst="ellipse"/>
          <a:gradFill>
            <a:gsLst>
              <a:gs pos="0">
                <a:schemeClr val="accent1"/>
              </a:gs>
              <a:gs pos="76000">
                <a:schemeClr val="accent2">
                  <a:alpha val="0"/>
                </a:schemeClr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94" name="椭圆 4"/>
          <p:cNvSpPr/>
          <p:nvPr/>
        </p:nvSpPr>
        <p:spPr>
          <a:xfrm flipH="1" flipV="1">
            <a:off x="5819097" y="2665574"/>
            <a:ext cx="2373084" cy="2373084"/>
          </a:xfrm>
          <a:prstGeom prst="ellipse"/>
          <a:gradFill>
            <a:gsLst>
              <a:gs pos="0">
                <a:schemeClr val="accent1"/>
              </a:gs>
              <a:gs pos="76000">
                <a:schemeClr val="accent2">
                  <a:alpha val="0"/>
                </a:schemeClr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95" name="椭圆 6"/>
          <p:cNvSpPr/>
          <p:nvPr/>
        </p:nvSpPr>
        <p:spPr>
          <a:xfrm>
            <a:off x="3848100" y="2513855"/>
            <a:ext cx="2676524" cy="2676524"/>
          </a:xfrm>
          <a:prstGeom prst="ellipse"/>
          <a:noFill/>
          <a:ln w="6350" cap="flat" cmpd="sng" algn="ctr">
            <a:gradFill>
              <a:gsLst>
                <a:gs pos="0">
                  <a:schemeClr val="accent1"/>
                </a:gs>
                <a:gs pos="64000">
                  <a:schemeClr val="accent1">
                    <a:alpha val="0"/>
                  </a:schemeClr>
                </a:gs>
              </a:gsLst>
              <a:lin ang="2700000" scaled="0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96" name="椭圆 8"/>
          <p:cNvSpPr/>
          <p:nvPr/>
        </p:nvSpPr>
        <p:spPr>
          <a:xfrm flipH="1" flipV="1">
            <a:off x="5667378" y="2513855"/>
            <a:ext cx="2676522" cy="2676522"/>
          </a:xfrm>
          <a:prstGeom prst="ellipse"/>
          <a:noFill/>
          <a:ln w="6350" cap="flat" cmpd="sng" algn="ctr">
            <a:gradFill>
              <a:gsLst>
                <a:gs pos="0">
                  <a:schemeClr val="accent1"/>
                </a:gs>
                <a:gs pos="64000">
                  <a:schemeClr val="accent1">
                    <a:alpha val="0"/>
                  </a:schemeClr>
                </a:gs>
              </a:gsLst>
              <a:lin ang="2700000" scaled="0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no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697" name="矩形 5"/>
          <p:cNvSpPr/>
          <p:nvPr/>
        </p:nvSpPr>
        <p:spPr>
          <a:xfrm>
            <a:off x="4444600" y="4142517"/>
            <a:ext cx="1503680" cy="802640"/>
          </a:xfrm>
          <a:prstGeom prst="rect"/>
        </p:spPr>
        <p:txBody>
          <a:bodyPr wrap="none">
            <a:spAutoFit/>
          </a:bodyPr>
          <a:p>
            <a:pPr algn="ctr" lvl="0"/>
            <a:r>
              <a:rPr altLang="zh-CN" dirty="0" sz="2400" lang="en-US"/>
              <a:t>Front-End</a:t>
            </a:r>
            <a:endParaRPr altLang="zh-CN" baseline="0" cap="none" dirty="0" sz="2400" i="0" kern="1200" kumimoji="0" lang="en-US" noProof="0" normalizeH="0" spc="0" strike="noStrike" u="none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en-US" baseline="0" cap="none" dirty="0" sz="2400" i="0" kern="1200" kumimoji="0" lang="zh-CN" noProof="0" normalizeH="0" spc="0" strike="noStrike" u="none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前端</a:t>
            </a:r>
          </a:p>
        </p:txBody>
      </p:sp>
      <p:sp>
        <p:nvSpPr>
          <p:cNvPr id="1048698" name="矩形 9"/>
          <p:cNvSpPr/>
          <p:nvPr/>
        </p:nvSpPr>
        <p:spPr>
          <a:xfrm>
            <a:off x="6332218" y="4176873"/>
            <a:ext cx="1465579" cy="802640"/>
          </a:xfrm>
          <a:prstGeom prst="rect"/>
        </p:spPr>
        <p:txBody>
          <a:bodyPr wrap="none">
            <a:spAutoFit/>
          </a:bodyPr>
          <a:p>
            <a:pPr algn="ctr" lvl="0"/>
            <a:r>
              <a:rPr altLang="zh-CN" dirty="0" sz="2400" lang="en-US"/>
              <a:t>Back-End</a:t>
            </a:r>
            <a:endParaRPr altLang="zh-CN" baseline="0" cap="none" dirty="0" sz="2400" i="0" kern="1200" kumimoji="0" lang="en-US" noProof="0" normalizeH="0" spc="0" strike="noStrike" u="none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en-US" baseline="0" cap="none" dirty="0" sz="2400" i="0" kern="1200" kumimoji="0" lang="zh-CN" noProof="0" normalizeH="0" spc="0" strike="noStrike" u="none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后端</a:t>
            </a:r>
          </a:p>
        </p:txBody>
      </p:sp>
      <p:sp>
        <p:nvSpPr>
          <p:cNvPr id="1048699" name="椭圆 39"/>
          <p:cNvSpPr/>
          <p:nvPr/>
        </p:nvSpPr>
        <p:spPr>
          <a:xfrm>
            <a:off x="7369694" y="5063060"/>
            <a:ext cx="134216" cy="134210"/>
          </a:xfrm>
          <a:prstGeom prst="ellipse"/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00" name="椭圆 40"/>
          <p:cNvSpPr/>
          <p:nvPr/>
        </p:nvSpPr>
        <p:spPr>
          <a:xfrm>
            <a:off x="7369694" y="2517980"/>
            <a:ext cx="134216" cy="134210"/>
          </a:xfrm>
          <a:prstGeom prst="ellipse"/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01" name="椭圆 41"/>
          <p:cNvSpPr/>
          <p:nvPr/>
        </p:nvSpPr>
        <p:spPr>
          <a:xfrm>
            <a:off x="8207894" y="3356180"/>
            <a:ext cx="134216" cy="134210"/>
          </a:xfrm>
          <a:prstGeom prst="ellipse"/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02" name="椭圆 42"/>
          <p:cNvSpPr/>
          <p:nvPr/>
        </p:nvSpPr>
        <p:spPr>
          <a:xfrm>
            <a:off x="8207894" y="4247720"/>
            <a:ext cx="134216" cy="134210"/>
          </a:xfrm>
          <a:prstGeom prst="ellipse"/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52" name="图形 56"/>
          <p:cNvGrpSpPr/>
          <p:nvPr/>
        </p:nvGrpSpPr>
        <p:grpSpPr>
          <a:xfrm>
            <a:off x="6462768" y="3008988"/>
            <a:ext cx="1087098" cy="1087098"/>
            <a:chOff x="5630797" y="-2804108"/>
            <a:chExt cx="1905000" cy="1905000"/>
          </a:xfr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</p:grpSpPr>
        <p:sp>
          <p:nvSpPr>
            <p:cNvPr id="1048703" name="任意多边形: 形状 63"/>
            <p:cNvSpPr/>
            <p:nvPr/>
          </p:nvSpPr>
          <p:spPr>
            <a:xfrm>
              <a:off x="5813111" y="-2685046"/>
              <a:ext cx="1544092" cy="1666875"/>
            </a:xfrm>
            <a:custGeom>
              <a:avLst/>
              <a:gdLst>
                <a:gd name="connsiteX0" fmla="*/ 1425029 w 1544091"/>
                <a:gd name="connsiteY0" fmla="*/ 0 h 1666875"/>
                <a:gd name="connsiteX1" fmla="*/ 119063 w 1544091"/>
                <a:gd name="connsiteY1" fmla="*/ 0 h 1666875"/>
                <a:gd name="connsiteX2" fmla="*/ 0 w 1544091"/>
                <a:gd name="connsiteY2" fmla="*/ 119063 h 1666875"/>
                <a:gd name="connsiteX3" fmla="*/ 0 w 1544091"/>
                <a:gd name="connsiteY3" fmla="*/ 1547813 h 1666875"/>
                <a:gd name="connsiteX4" fmla="*/ 119063 w 1544091"/>
                <a:gd name="connsiteY4" fmla="*/ 1666875 h 1666875"/>
                <a:gd name="connsiteX5" fmla="*/ 1425029 w 1544091"/>
                <a:gd name="connsiteY5" fmla="*/ 1666875 h 1666875"/>
                <a:gd name="connsiteX6" fmla="*/ 1544092 w 1544091"/>
                <a:gd name="connsiteY6" fmla="*/ 1547813 h 1666875"/>
                <a:gd name="connsiteX7" fmla="*/ 1544092 w 1544091"/>
                <a:gd name="connsiteY7" fmla="*/ 119063 h 1666875"/>
                <a:gd name="connsiteX8" fmla="*/ 1425029 w 1544091"/>
                <a:gd name="connsiteY8" fmla="*/ 0 h 1666875"/>
                <a:gd name="connsiteX9" fmla="*/ 1425029 w 1544091"/>
                <a:gd name="connsiteY9" fmla="*/ 1547627 h 1666875"/>
                <a:gd name="connsiteX10" fmla="*/ 1424843 w 1544091"/>
                <a:gd name="connsiteY10" fmla="*/ 1547813 h 1666875"/>
                <a:gd name="connsiteX11" fmla="*/ 119249 w 1544091"/>
                <a:gd name="connsiteY11" fmla="*/ 1547813 h 1666875"/>
                <a:gd name="connsiteX12" fmla="*/ 119063 w 1544091"/>
                <a:gd name="connsiteY12" fmla="*/ 1547627 h 1666875"/>
                <a:gd name="connsiteX13" fmla="*/ 119063 w 1544091"/>
                <a:gd name="connsiteY13" fmla="*/ 119249 h 1666875"/>
                <a:gd name="connsiteX14" fmla="*/ 119249 w 1544091"/>
                <a:gd name="connsiteY14" fmla="*/ 119063 h 1666875"/>
                <a:gd name="connsiteX15" fmla="*/ 1424843 w 1544091"/>
                <a:gd name="connsiteY15" fmla="*/ 119063 h 1666875"/>
                <a:gd name="connsiteX16" fmla="*/ 1425029 w 1544091"/>
                <a:gd name="connsiteY16" fmla="*/ 119249 h 1666875"/>
                <a:gd name="connsiteX17" fmla="*/ 1425029 w 1544091"/>
                <a:gd name="connsiteY17" fmla="*/ 1547627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44091" h="1666875">
                  <a:moveTo>
                    <a:pt x="1425029" y="0"/>
                  </a:moveTo>
                  <a:lnTo>
                    <a:pt x="119063" y="0"/>
                  </a:lnTo>
                  <a:cubicBezTo>
                    <a:pt x="53578" y="0"/>
                    <a:pt x="0" y="53578"/>
                    <a:pt x="0" y="119063"/>
                  </a:cubicBezTo>
                  <a:lnTo>
                    <a:pt x="0" y="1547813"/>
                  </a:lnTo>
                  <a:cubicBezTo>
                    <a:pt x="0" y="1613297"/>
                    <a:pt x="53578" y="1666875"/>
                    <a:pt x="119063" y="1666875"/>
                  </a:cubicBezTo>
                  <a:lnTo>
                    <a:pt x="1425029" y="1666875"/>
                  </a:lnTo>
                  <a:cubicBezTo>
                    <a:pt x="1490514" y="1666875"/>
                    <a:pt x="1544092" y="1613297"/>
                    <a:pt x="1544092" y="1547813"/>
                  </a:cubicBezTo>
                  <a:lnTo>
                    <a:pt x="1544092" y="119063"/>
                  </a:lnTo>
                  <a:cubicBezTo>
                    <a:pt x="1544092" y="53578"/>
                    <a:pt x="1490514" y="0"/>
                    <a:pt x="1425029" y="0"/>
                  </a:cubicBezTo>
                  <a:close/>
                  <a:moveTo>
                    <a:pt x="1425029" y="1547627"/>
                  </a:moveTo>
                  <a:lnTo>
                    <a:pt x="1424843" y="1547813"/>
                  </a:lnTo>
                  <a:lnTo>
                    <a:pt x="119249" y="1547813"/>
                  </a:lnTo>
                  <a:lnTo>
                    <a:pt x="119063" y="1547627"/>
                  </a:lnTo>
                  <a:lnTo>
                    <a:pt x="119063" y="119249"/>
                  </a:lnTo>
                  <a:lnTo>
                    <a:pt x="119249" y="119063"/>
                  </a:lnTo>
                  <a:lnTo>
                    <a:pt x="1424843" y="119063"/>
                  </a:lnTo>
                  <a:lnTo>
                    <a:pt x="1425029" y="119249"/>
                  </a:lnTo>
                  <a:lnTo>
                    <a:pt x="1425029" y="1547627"/>
                  </a:ln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48704" name="任意多边形: 形状 64"/>
            <p:cNvSpPr/>
            <p:nvPr/>
          </p:nvSpPr>
          <p:spPr>
            <a:xfrm>
              <a:off x="6075840" y="-2463478"/>
              <a:ext cx="997148" cy="630659"/>
            </a:xfrm>
            <a:custGeom>
              <a:avLst/>
              <a:gdLst>
                <a:gd name="connsiteX0" fmla="*/ 275100 w 997148"/>
                <a:gd name="connsiteY0" fmla="*/ 0 h 630659"/>
                <a:gd name="connsiteX1" fmla="*/ 233056 w 997148"/>
                <a:gd name="connsiteY1" fmla="*/ 17487 h 630659"/>
                <a:gd name="connsiteX2" fmla="*/ 138364 w 997148"/>
                <a:gd name="connsiteY2" fmla="*/ 112179 h 630659"/>
                <a:gd name="connsiteX3" fmla="*/ 101529 w 997148"/>
                <a:gd name="connsiteY3" fmla="*/ 75344 h 630659"/>
                <a:gd name="connsiteX4" fmla="*/ 59485 w 997148"/>
                <a:gd name="connsiteY4" fmla="*/ 57857 h 630659"/>
                <a:gd name="connsiteX5" fmla="*/ 17441 w 997148"/>
                <a:gd name="connsiteY5" fmla="*/ 75344 h 630659"/>
                <a:gd name="connsiteX6" fmla="*/ 17441 w 997148"/>
                <a:gd name="connsiteY6" fmla="*/ 159618 h 630659"/>
                <a:gd name="connsiteX7" fmla="*/ 54276 w 997148"/>
                <a:gd name="connsiteY7" fmla="*/ 196453 h 630659"/>
                <a:gd name="connsiteX8" fmla="*/ 96320 w 997148"/>
                <a:gd name="connsiteY8" fmla="*/ 238497 h 630659"/>
                <a:gd name="connsiteX9" fmla="*/ 138364 w 997148"/>
                <a:gd name="connsiteY9" fmla="*/ 255984 h 630659"/>
                <a:gd name="connsiteX10" fmla="*/ 180408 w 997148"/>
                <a:gd name="connsiteY10" fmla="*/ 238497 h 630659"/>
                <a:gd name="connsiteX11" fmla="*/ 222452 w 997148"/>
                <a:gd name="connsiteY11" fmla="*/ 196453 h 630659"/>
                <a:gd name="connsiteX12" fmla="*/ 317143 w 997148"/>
                <a:gd name="connsiteY12" fmla="*/ 101761 h 630659"/>
                <a:gd name="connsiteX13" fmla="*/ 317143 w 997148"/>
                <a:gd name="connsiteY13" fmla="*/ 17487 h 630659"/>
                <a:gd name="connsiteX14" fmla="*/ 275100 w 997148"/>
                <a:gd name="connsiteY14" fmla="*/ 0 h 630659"/>
                <a:gd name="connsiteX15" fmla="*/ 939059 w 997148"/>
                <a:gd name="connsiteY15" fmla="*/ 68461 h 630659"/>
                <a:gd name="connsiteX16" fmla="*/ 511178 w 997148"/>
                <a:gd name="connsiteY16" fmla="*/ 68461 h 630659"/>
                <a:gd name="connsiteX17" fmla="*/ 451647 w 997148"/>
                <a:gd name="connsiteY17" fmla="*/ 127992 h 630659"/>
                <a:gd name="connsiteX18" fmla="*/ 511178 w 997148"/>
                <a:gd name="connsiteY18" fmla="*/ 187523 h 630659"/>
                <a:gd name="connsiteX19" fmla="*/ 939059 w 997148"/>
                <a:gd name="connsiteY19" fmla="*/ 187523 h 630659"/>
                <a:gd name="connsiteX20" fmla="*/ 998590 w 997148"/>
                <a:gd name="connsiteY20" fmla="*/ 127992 h 630659"/>
                <a:gd name="connsiteX21" fmla="*/ 939059 w 997148"/>
                <a:gd name="connsiteY21" fmla="*/ 68461 h 630659"/>
                <a:gd name="connsiteX22" fmla="*/ 317143 w 997148"/>
                <a:gd name="connsiteY22" fmla="*/ 393278 h 630659"/>
                <a:gd name="connsiteX23" fmla="*/ 275100 w 997148"/>
                <a:gd name="connsiteY23" fmla="*/ 375791 h 630659"/>
                <a:gd name="connsiteX24" fmla="*/ 233056 w 997148"/>
                <a:gd name="connsiteY24" fmla="*/ 393278 h 630659"/>
                <a:gd name="connsiteX25" fmla="*/ 138364 w 997148"/>
                <a:gd name="connsiteY25" fmla="*/ 487970 h 630659"/>
                <a:gd name="connsiteX26" fmla="*/ 101529 w 997148"/>
                <a:gd name="connsiteY26" fmla="*/ 451135 h 630659"/>
                <a:gd name="connsiteX27" fmla="*/ 59485 w 997148"/>
                <a:gd name="connsiteY27" fmla="*/ 433648 h 630659"/>
                <a:gd name="connsiteX28" fmla="*/ 17441 w 997148"/>
                <a:gd name="connsiteY28" fmla="*/ 451135 h 630659"/>
                <a:gd name="connsiteX29" fmla="*/ 17441 w 997148"/>
                <a:gd name="connsiteY29" fmla="*/ 535409 h 630659"/>
                <a:gd name="connsiteX30" fmla="*/ 54276 w 997148"/>
                <a:gd name="connsiteY30" fmla="*/ 572244 h 630659"/>
                <a:gd name="connsiteX31" fmla="*/ 96320 w 997148"/>
                <a:gd name="connsiteY31" fmla="*/ 614288 h 630659"/>
                <a:gd name="connsiteX32" fmla="*/ 138364 w 997148"/>
                <a:gd name="connsiteY32" fmla="*/ 631775 h 630659"/>
                <a:gd name="connsiteX33" fmla="*/ 180408 w 997148"/>
                <a:gd name="connsiteY33" fmla="*/ 614288 h 630659"/>
                <a:gd name="connsiteX34" fmla="*/ 222452 w 997148"/>
                <a:gd name="connsiteY34" fmla="*/ 572244 h 630659"/>
                <a:gd name="connsiteX35" fmla="*/ 317143 w 997148"/>
                <a:gd name="connsiteY35" fmla="*/ 477552 h 630659"/>
                <a:gd name="connsiteX36" fmla="*/ 317143 w 997148"/>
                <a:gd name="connsiteY36" fmla="*/ 393278 h 630659"/>
                <a:gd name="connsiteX37" fmla="*/ 939059 w 997148"/>
                <a:gd name="connsiteY37" fmla="*/ 444252 h 630659"/>
                <a:gd name="connsiteX38" fmla="*/ 511178 w 997148"/>
                <a:gd name="connsiteY38" fmla="*/ 444252 h 630659"/>
                <a:gd name="connsiteX39" fmla="*/ 451647 w 997148"/>
                <a:gd name="connsiteY39" fmla="*/ 503783 h 630659"/>
                <a:gd name="connsiteX40" fmla="*/ 511178 w 997148"/>
                <a:gd name="connsiteY40" fmla="*/ 563314 h 630659"/>
                <a:gd name="connsiteX41" fmla="*/ 939059 w 997148"/>
                <a:gd name="connsiteY41" fmla="*/ 563314 h 630659"/>
                <a:gd name="connsiteX42" fmla="*/ 998590 w 997148"/>
                <a:gd name="connsiteY42" fmla="*/ 503783 h 630659"/>
                <a:gd name="connsiteX43" fmla="*/ 939059 w 997148"/>
                <a:gd name="connsiteY43" fmla="*/ 444252 h 63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97148" h="630659">
                  <a:moveTo>
                    <a:pt x="275100" y="0"/>
                  </a:moveTo>
                  <a:cubicBezTo>
                    <a:pt x="259845" y="0"/>
                    <a:pt x="244590" y="5767"/>
                    <a:pt x="233056" y="17487"/>
                  </a:cubicBezTo>
                  <a:lnTo>
                    <a:pt x="138364" y="112179"/>
                  </a:lnTo>
                  <a:lnTo>
                    <a:pt x="101529" y="75344"/>
                  </a:lnTo>
                  <a:cubicBezTo>
                    <a:pt x="89995" y="63810"/>
                    <a:pt x="74740" y="57857"/>
                    <a:pt x="59485" y="57857"/>
                  </a:cubicBezTo>
                  <a:cubicBezTo>
                    <a:pt x="44230" y="57857"/>
                    <a:pt x="28975" y="63624"/>
                    <a:pt x="17441" y="75344"/>
                  </a:cubicBezTo>
                  <a:cubicBezTo>
                    <a:pt x="-5814" y="98599"/>
                    <a:pt x="-5814" y="136364"/>
                    <a:pt x="17441" y="159618"/>
                  </a:cubicBezTo>
                  <a:lnTo>
                    <a:pt x="54276" y="196453"/>
                  </a:lnTo>
                  <a:lnTo>
                    <a:pt x="96320" y="238497"/>
                  </a:lnTo>
                  <a:cubicBezTo>
                    <a:pt x="107854" y="250031"/>
                    <a:pt x="123109" y="255984"/>
                    <a:pt x="138364" y="255984"/>
                  </a:cubicBezTo>
                  <a:cubicBezTo>
                    <a:pt x="153619" y="255984"/>
                    <a:pt x="168873" y="250217"/>
                    <a:pt x="180408" y="238497"/>
                  </a:cubicBezTo>
                  <a:lnTo>
                    <a:pt x="222452" y="196453"/>
                  </a:lnTo>
                  <a:lnTo>
                    <a:pt x="317143" y="101761"/>
                  </a:lnTo>
                  <a:cubicBezTo>
                    <a:pt x="340398" y="78507"/>
                    <a:pt x="340398" y="40742"/>
                    <a:pt x="317143" y="17487"/>
                  </a:cubicBezTo>
                  <a:cubicBezTo>
                    <a:pt x="305609" y="5767"/>
                    <a:pt x="290354" y="0"/>
                    <a:pt x="275100" y="0"/>
                  </a:cubicBezTo>
                  <a:close/>
                  <a:moveTo>
                    <a:pt x="939059" y="68461"/>
                  </a:moveTo>
                  <a:lnTo>
                    <a:pt x="511178" y="68461"/>
                  </a:lnTo>
                  <a:cubicBezTo>
                    <a:pt x="478250" y="68461"/>
                    <a:pt x="451647" y="95064"/>
                    <a:pt x="451647" y="127992"/>
                  </a:cubicBezTo>
                  <a:cubicBezTo>
                    <a:pt x="451647" y="160920"/>
                    <a:pt x="478250" y="187523"/>
                    <a:pt x="511178" y="187523"/>
                  </a:cubicBezTo>
                  <a:lnTo>
                    <a:pt x="939059" y="187523"/>
                  </a:lnTo>
                  <a:cubicBezTo>
                    <a:pt x="971987" y="187523"/>
                    <a:pt x="998590" y="160920"/>
                    <a:pt x="998590" y="127992"/>
                  </a:cubicBezTo>
                  <a:cubicBezTo>
                    <a:pt x="998590" y="95064"/>
                    <a:pt x="971987" y="68461"/>
                    <a:pt x="939059" y="68461"/>
                  </a:cubicBezTo>
                  <a:close/>
                  <a:moveTo>
                    <a:pt x="317143" y="393278"/>
                  </a:moveTo>
                  <a:cubicBezTo>
                    <a:pt x="305609" y="381744"/>
                    <a:pt x="290354" y="375791"/>
                    <a:pt x="275100" y="375791"/>
                  </a:cubicBezTo>
                  <a:cubicBezTo>
                    <a:pt x="259845" y="375791"/>
                    <a:pt x="244590" y="381558"/>
                    <a:pt x="233056" y="393278"/>
                  </a:cubicBezTo>
                  <a:lnTo>
                    <a:pt x="138364" y="487970"/>
                  </a:lnTo>
                  <a:lnTo>
                    <a:pt x="101529" y="451135"/>
                  </a:lnTo>
                  <a:cubicBezTo>
                    <a:pt x="89995" y="439601"/>
                    <a:pt x="74740" y="433648"/>
                    <a:pt x="59485" y="433648"/>
                  </a:cubicBezTo>
                  <a:cubicBezTo>
                    <a:pt x="44230" y="433648"/>
                    <a:pt x="28975" y="439415"/>
                    <a:pt x="17441" y="451135"/>
                  </a:cubicBezTo>
                  <a:cubicBezTo>
                    <a:pt x="-5814" y="474390"/>
                    <a:pt x="-5814" y="512155"/>
                    <a:pt x="17441" y="535409"/>
                  </a:cubicBezTo>
                  <a:lnTo>
                    <a:pt x="54276" y="572244"/>
                  </a:lnTo>
                  <a:lnTo>
                    <a:pt x="96320" y="614288"/>
                  </a:lnTo>
                  <a:cubicBezTo>
                    <a:pt x="107854" y="625822"/>
                    <a:pt x="123109" y="631775"/>
                    <a:pt x="138364" y="631775"/>
                  </a:cubicBezTo>
                  <a:cubicBezTo>
                    <a:pt x="153619" y="631775"/>
                    <a:pt x="168873" y="626008"/>
                    <a:pt x="180408" y="614288"/>
                  </a:cubicBezTo>
                  <a:lnTo>
                    <a:pt x="222452" y="572244"/>
                  </a:lnTo>
                  <a:lnTo>
                    <a:pt x="317143" y="477552"/>
                  </a:lnTo>
                  <a:cubicBezTo>
                    <a:pt x="340398" y="454112"/>
                    <a:pt x="340398" y="416533"/>
                    <a:pt x="317143" y="393278"/>
                  </a:cubicBezTo>
                  <a:close/>
                  <a:moveTo>
                    <a:pt x="939059" y="444252"/>
                  </a:moveTo>
                  <a:lnTo>
                    <a:pt x="511178" y="444252"/>
                  </a:lnTo>
                  <a:cubicBezTo>
                    <a:pt x="478250" y="444252"/>
                    <a:pt x="451647" y="470855"/>
                    <a:pt x="451647" y="503783"/>
                  </a:cubicBezTo>
                  <a:cubicBezTo>
                    <a:pt x="451647" y="536711"/>
                    <a:pt x="478250" y="563314"/>
                    <a:pt x="511178" y="563314"/>
                  </a:cubicBezTo>
                  <a:lnTo>
                    <a:pt x="939059" y="563314"/>
                  </a:lnTo>
                  <a:cubicBezTo>
                    <a:pt x="971987" y="563314"/>
                    <a:pt x="998590" y="536711"/>
                    <a:pt x="998590" y="503783"/>
                  </a:cubicBezTo>
                  <a:cubicBezTo>
                    <a:pt x="998590" y="470855"/>
                    <a:pt x="971987" y="444252"/>
                    <a:pt x="939059" y="444252"/>
                  </a:cubicBezTo>
                  <a:close/>
                </a:path>
              </a:pathLst>
            </a:custGeom>
            <a:grpFill/>
            <a:ln w="1860" cap="flat">
              <a:noFill/>
              <a:prstDash val="solid"/>
              <a:miter/>
            </a:ln>
          </p:spPr>
          <p:txBody>
            <a:bodyPr anchor="ctr" rtlCol="0"/>
            <a:p>
              <a:pPr algn="l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1048705" name="图形 57"/>
          <p:cNvSpPr/>
          <p:nvPr/>
        </p:nvSpPr>
        <p:spPr>
          <a:xfrm>
            <a:off x="4744203" y="2976324"/>
            <a:ext cx="985031" cy="1014474"/>
          </a:xfrm>
          <a:custGeom>
            <a:avLst/>
            <a:gdLst>
              <a:gd name="connsiteX0" fmla="*/ 1195946 w 1369218"/>
              <a:gd name="connsiteY0" fmla="*/ 530409 h 1410146"/>
              <a:gd name="connsiteX1" fmla="*/ 847725 w 1369218"/>
              <a:gd name="connsiteY1" fmla="*/ 530409 h 1410146"/>
              <a:gd name="connsiteX2" fmla="*/ 847725 w 1369218"/>
              <a:gd name="connsiteY2" fmla="*/ 307408 h 1410146"/>
              <a:gd name="connsiteX3" fmla="*/ 720217 w 1369218"/>
              <a:gd name="connsiteY3" fmla="*/ 39890 h 1410146"/>
              <a:gd name="connsiteX4" fmla="*/ 556878 w 1369218"/>
              <a:gd name="connsiteY4" fmla="*/ 7817 h 1410146"/>
              <a:gd name="connsiteX5" fmla="*/ 489347 w 1369218"/>
              <a:gd name="connsiteY5" fmla="*/ 253384 h 1410146"/>
              <a:gd name="connsiteX6" fmla="*/ 469943 w 1369218"/>
              <a:gd name="connsiteY6" fmla="*/ 461743 h 1410146"/>
              <a:gd name="connsiteX7" fmla="*/ 351253 w 1369218"/>
              <a:gd name="connsiteY7" fmla="*/ 535432 h 1410146"/>
              <a:gd name="connsiteX8" fmla="*/ 366526 w 1369218"/>
              <a:gd name="connsiteY8" fmla="*/ 588935 h 1410146"/>
              <a:gd name="connsiteX9" fmla="*/ 516452 w 1369218"/>
              <a:gd name="connsiteY9" fmla="*/ 492197 h 1410146"/>
              <a:gd name="connsiteX10" fmla="*/ 544878 w 1369218"/>
              <a:gd name="connsiteY10" fmla="*/ 250351 h 1410146"/>
              <a:gd name="connsiteX11" fmla="*/ 574644 w 1369218"/>
              <a:gd name="connsiteY11" fmla="*/ 60447 h 1410146"/>
              <a:gd name="connsiteX12" fmla="*/ 687679 w 1369218"/>
              <a:gd name="connsiteY12" fmla="*/ 85022 h 1410146"/>
              <a:gd name="connsiteX13" fmla="*/ 791952 w 1369218"/>
              <a:gd name="connsiteY13" fmla="*/ 307315 h 1410146"/>
              <a:gd name="connsiteX14" fmla="*/ 791952 w 1369218"/>
              <a:gd name="connsiteY14" fmla="*/ 587801 h 1410146"/>
              <a:gd name="connsiteX15" fmla="*/ 847632 w 1369218"/>
              <a:gd name="connsiteY15" fmla="*/ 587801 h 1410146"/>
              <a:gd name="connsiteX16" fmla="*/ 847632 w 1369218"/>
              <a:gd name="connsiteY16" fmla="*/ 586163 h 1410146"/>
              <a:gd name="connsiteX17" fmla="*/ 1195946 w 1369218"/>
              <a:gd name="connsiteY17" fmla="*/ 586163 h 1410146"/>
              <a:gd name="connsiteX18" fmla="*/ 1314432 w 1369218"/>
              <a:gd name="connsiteY18" fmla="*/ 708351 h 1410146"/>
              <a:gd name="connsiteX19" fmla="*/ 1307232 w 1369218"/>
              <a:gd name="connsiteY19" fmla="*/ 750321 h 1410146"/>
              <a:gd name="connsiteX20" fmla="*/ 1121011 w 1369218"/>
              <a:gd name="connsiteY20" fmla="*/ 1275386 h 1410146"/>
              <a:gd name="connsiteX21" fmla="*/ 1009743 w 1369218"/>
              <a:gd name="connsiteY21" fmla="*/ 1355605 h 1410146"/>
              <a:gd name="connsiteX22" fmla="*/ 82209 w 1369218"/>
              <a:gd name="connsiteY22" fmla="*/ 1355605 h 1410146"/>
              <a:gd name="connsiteX23" fmla="*/ 55680 w 1369218"/>
              <a:gd name="connsiteY23" fmla="*/ 1301431 h 1410146"/>
              <a:gd name="connsiteX24" fmla="*/ 55680 w 1369218"/>
              <a:gd name="connsiteY24" fmla="*/ 666196 h 1410146"/>
              <a:gd name="connsiteX25" fmla="*/ 82209 w 1369218"/>
              <a:gd name="connsiteY25" fmla="*/ 612022 h 1410146"/>
              <a:gd name="connsiteX26" fmla="*/ 234665 w 1369218"/>
              <a:gd name="connsiteY26" fmla="*/ 612022 h 1410146"/>
              <a:gd name="connsiteX27" fmla="*/ 261193 w 1369218"/>
              <a:gd name="connsiteY27" fmla="*/ 666196 h 1410146"/>
              <a:gd name="connsiteX28" fmla="*/ 261193 w 1369218"/>
              <a:gd name="connsiteY28" fmla="*/ 1306789 h 1410146"/>
              <a:gd name="connsiteX29" fmla="*/ 316855 w 1369218"/>
              <a:gd name="connsiteY29" fmla="*/ 1306789 h 1410146"/>
              <a:gd name="connsiteX30" fmla="*/ 316855 w 1369218"/>
              <a:gd name="connsiteY30" fmla="*/ 666196 h 1410146"/>
              <a:gd name="connsiteX31" fmla="*/ 234646 w 1369218"/>
              <a:gd name="connsiteY31" fmla="*/ 556435 h 1410146"/>
              <a:gd name="connsiteX32" fmla="*/ 82209 w 1369218"/>
              <a:gd name="connsiteY32" fmla="*/ 556435 h 1410146"/>
              <a:gd name="connsiteX33" fmla="*/ 0 w 1369218"/>
              <a:gd name="connsiteY33" fmla="*/ 666196 h 1410146"/>
              <a:gd name="connsiteX34" fmla="*/ 0 w 1369218"/>
              <a:gd name="connsiteY34" fmla="*/ 1301431 h 1410146"/>
              <a:gd name="connsiteX35" fmla="*/ 82209 w 1369218"/>
              <a:gd name="connsiteY35" fmla="*/ 1411192 h 1410146"/>
              <a:gd name="connsiteX36" fmla="*/ 1009743 w 1369218"/>
              <a:gd name="connsiteY36" fmla="*/ 1411192 h 1410146"/>
              <a:gd name="connsiteX37" fmla="*/ 1173454 w 1369218"/>
              <a:gd name="connsiteY37" fmla="*/ 1293897 h 1410146"/>
              <a:gd name="connsiteX38" fmla="*/ 1359675 w 1369218"/>
              <a:gd name="connsiteY38" fmla="*/ 768776 h 1410146"/>
              <a:gd name="connsiteX39" fmla="*/ 1370093 w 1369218"/>
              <a:gd name="connsiteY39" fmla="*/ 708184 h 1410146"/>
              <a:gd name="connsiteX40" fmla="*/ 1195946 w 1369218"/>
              <a:gd name="connsiteY40" fmla="*/ 530409 h 141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369218" h="1410146">
                <a:moveTo>
                  <a:pt x="1195946" y="530409"/>
                </a:moveTo>
                <a:lnTo>
                  <a:pt x="847725" y="530409"/>
                </a:lnTo>
                <a:lnTo>
                  <a:pt x="847725" y="307408"/>
                </a:lnTo>
                <a:cubicBezTo>
                  <a:pt x="847725" y="198782"/>
                  <a:pt x="798854" y="96277"/>
                  <a:pt x="720217" y="39890"/>
                </a:cubicBezTo>
                <a:cubicBezTo>
                  <a:pt x="667624" y="2162"/>
                  <a:pt x="608112" y="-9447"/>
                  <a:pt x="556878" y="7817"/>
                </a:cubicBezTo>
                <a:cubicBezTo>
                  <a:pt x="477738" y="34644"/>
                  <a:pt x="483394" y="140907"/>
                  <a:pt x="489347" y="253384"/>
                </a:cubicBezTo>
                <a:cubicBezTo>
                  <a:pt x="493458" y="330886"/>
                  <a:pt x="498109" y="418750"/>
                  <a:pt x="469943" y="461743"/>
                </a:cubicBezTo>
                <a:cubicBezTo>
                  <a:pt x="448661" y="494169"/>
                  <a:pt x="408738" y="518968"/>
                  <a:pt x="351253" y="535432"/>
                </a:cubicBezTo>
                <a:lnTo>
                  <a:pt x="366526" y="588935"/>
                </a:lnTo>
                <a:cubicBezTo>
                  <a:pt x="437220" y="568713"/>
                  <a:pt x="487654" y="536194"/>
                  <a:pt x="516452" y="492197"/>
                </a:cubicBezTo>
                <a:cubicBezTo>
                  <a:pt x="554627" y="433987"/>
                  <a:pt x="549678" y="340671"/>
                  <a:pt x="544878" y="250351"/>
                </a:cubicBezTo>
                <a:cubicBezTo>
                  <a:pt x="540507" y="167584"/>
                  <a:pt x="535577" y="73618"/>
                  <a:pt x="574644" y="60447"/>
                </a:cubicBezTo>
                <a:cubicBezTo>
                  <a:pt x="608688" y="48950"/>
                  <a:pt x="649858" y="57898"/>
                  <a:pt x="687679" y="85022"/>
                </a:cubicBezTo>
                <a:cubicBezTo>
                  <a:pt x="738094" y="121169"/>
                  <a:pt x="791952" y="198503"/>
                  <a:pt x="791952" y="307315"/>
                </a:cubicBezTo>
                <a:lnTo>
                  <a:pt x="791952" y="587801"/>
                </a:lnTo>
                <a:lnTo>
                  <a:pt x="847632" y="587801"/>
                </a:lnTo>
                <a:lnTo>
                  <a:pt x="847632" y="586163"/>
                </a:lnTo>
                <a:lnTo>
                  <a:pt x="1195946" y="586163"/>
                </a:lnTo>
                <a:cubicBezTo>
                  <a:pt x="1261281" y="586163"/>
                  <a:pt x="1314432" y="640969"/>
                  <a:pt x="1314432" y="708351"/>
                </a:cubicBezTo>
                <a:cubicBezTo>
                  <a:pt x="1314448" y="722650"/>
                  <a:pt x="1312013" y="736845"/>
                  <a:pt x="1307232" y="750321"/>
                </a:cubicBezTo>
                <a:lnTo>
                  <a:pt x="1121011" y="1275386"/>
                </a:lnTo>
                <a:cubicBezTo>
                  <a:pt x="1103988" y="1323365"/>
                  <a:pt x="1059284" y="1355605"/>
                  <a:pt x="1009743" y="1355605"/>
                </a:cubicBezTo>
                <a:lnTo>
                  <a:pt x="82209" y="1355605"/>
                </a:lnTo>
                <a:cubicBezTo>
                  <a:pt x="71642" y="1355605"/>
                  <a:pt x="55680" y="1333988"/>
                  <a:pt x="55680" y="1301431"/>
                </a:cubicBezTo>
                <a:lnTo>
                  <a:pt x="55680" y="666196"/>
                </a:lnTo>
                <a:cubicBezTo>
                  <a:pt x="55680" y="633621"/>
                  <a:pt x="71642" y="612022"/>
                  <a:pt x="82209" y="612022"/>
                </a:cubicBezTo>
                <a:lnTo>
                  <a:pt x="234665" y="612022"/>
                </a:lnTo>
                <a:cubicBezTo>
                  <a:pt x="245232" y="612022"/>
                  <a:pt x="261193" y="633640"/>
                  <a:pt x="261193" y="666196"/>
                </a:cubicBezTo>
                <a:lnTo>
                  <a:pt x="261193" y="1306789"/>
                </a:lnTo>
                <a:lnTo>
                  <a:pt x="316855" y="1306789"/>
                </a:lnTo>
                <a:lnTo>
                  <a:pt x="316855" y="666196"/>
                </a:lnTo>
                <a:cubicBezTo>
                  <a:pt x="316855" y="604600"/>
                  <a:pt x="280746" y="556435"/>
                  <a:pt x="234646" y="556435"/>
                </a:cubicBezTo>
                <a:lnTo>
                  <a:pt x="82209" y="556435"/>
                </a:lnTo>
                <a:cubicBezTo>
                  <a:pt x="36109" y="556435"/>
                  <a:pt x="0" y="604693"/>
                  <a:pt x="0" y="666196"/>
                </a:cubicBezTo>
                <a:lnTo>
                  <a:pt x="0" y="1301431"/>
                </a:lnTo>
                <a:cubicBezTo>
                  <a:pt x="0" y="1363028"/>
                  <a:pt x="36109" y="1411192"/>
                  <a:pt x="82209" y="1411192"/>
                </a:cubicBezTo>
                <a:lnTo>
                  <a:pt x="1009743" y="1411192"/>
                </a:lnTo>
                <a:cubicBezTo>
                  <a:pt x="1082799" y="1411192"/>
                  <a:pt x="1148600" y="1364051"/>
                  <a:pt x="1173454" y="1293897"/>
                </a:cubicBezTo>
                <a:lnTo>
                  <a:pt x="1359675" y="768776"/>
                </a:lnTo>
                <a:cubicBezTo>
                  <a:pt x="1366582" y="749321"/>
                  <a:pt x="1370106" y="728828"/>
                  <a:pt x="1370093" y="708184"/>
                </a:cubicBezTo>
                <a:cubicBezTo>
                  <a:pt x="1370112" y="610125"/>
                  <a:pt x="1291977" y="530409"/>
                  <a:pt x="1195946" y="530409"/>
                </a:cubicBez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1860" cap="flat">
            <a:noFill/>
            <a:prstDash val="solid"/>
            <a:miter/>
          </a:ln>
        </p:spPr>
        <p:txBody>
          <a:bodyPr anchor="ctr" rtlCol="0"/>
          <a:p>
            <a:pPr algn="l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48706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898199" y="-247971"/>
            <a:ext cx="7242091" cy="1066800"/>
          </a:xfrm>
        </p:spPr>
        <p:txBody>
          <a:bodyPr/>
          <a:p>
            <a:br>
              <a:rPr altLang="zh-CN" dirty="0" lang="en-US"/>
            </a:br>
            <a:endParaRPr altLang="zh-CN" dirty="0" lang="en-US"/>
          </a:p>
          <a:p>
            <a:r>
              <a:rPr altLang="zh-CN" dirty="0" lang="en-US"/>
              <a:t>Technology Overview</a:t>
            </a:r>
          </a:p>
        </p:txBody>
      </p:sp>
      <p:pic>
        <p:nvPicPr>
          <p:cNvPr id="2097166" name="图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flipH="1">
            <a:off x="358545" y="1877741"/>
            <a:ext cx="3484156" cy="1742078"/>
          </a:xfrm>
          <a:prstGeom prst="rect"/>
        </p:spPr>
      </p:pic>
      <p:sp>
        <p:nvSpPr>
          <p:cNvPr id="1048707" name="文本框 3"/>
          <p:cNvSpPr txBox="1"/>
          <p:nvPr/>
        </p:nvSpPr>
        <p:spPr>
          <a:xfrm>
            <a:off x="1665787" y="4128100"/>
            <a:ext cx="1869174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sz="3600" lang="en-US"/>
              <a:t>VUE</a:t>
            </a:r>
            <a:endParaRPr altLang="en-US" dirty="0" sz="3600" lang="zh-CN"/>
          </a:p>
        </p:txBody>
      </p:sp>
      <p:pic>
        <p:nvPicPr>
          <p:cNvPr id="2097167" name="图片 7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857021" y="4405099"/>
            <a:ext cx="3123519" cy="1639144"/>
          </a:xfrm>
          <a:prstGeom prst="rect"/>
        </p:spPr>
      </p:pic>
      <p:sp>
        <p:nvSpPr>
          <p:cNvPr id="1048708" name="文本框 11"/>
          <p:cNvSpPr txBox="1"/>
          <p:nvPr/>
        </p:nvSpPr>
        <p:spPr>
          <a:xfrm>
            <a:off x="9417423" y="3474144"/>
            <a:ext cx="2494693" cy="553998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sz="3600" lang="en-US"/>
              <a:t>Spring Boot</a:t>
            </a:r>
            <a:endParaRPr altLang="en-US" dirty="0" sz="3600" lang="zh-CN"/>
          </a:p>
        </p:txBody>
      </p:sp>
      <p:sp>
        <p:nvSpPr>
          <p:cNvPr id="1048709" name="文本框 12"/>
          <p:cNvSpPr txBox="1"/>
          <p:nvPr/>
        </p:nvSpPr>
        <p:spPr>
          <a:xfrm>
            <a:off x="4738938" y="5467741"/>
            <a:ext cx="2764972" cy="838200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pPr algn="l"/>
            <a:r>
              <a:rPr altLang="zh-CN" dirty="0" sz="2800" lang="en-US"/>
              <a:t>Database</a:t>
            </a:r>
            <a:r>
              <a:rPr altLang="en-US" dirty="0" sz="2800" lang="zh-CN"/>
              <a:t>：</a:t>
            </a:r>
            <a:r>
              <a:rPr altLang="zh-CN" dirty="0" sz="2800" lang="en-US"/>
              <a:t>MySQL</a:t>
            </a:r>
            <a:endParaRPr altLang="en-US" dirty="0" sz="2800" lang="zh-CN"/>
          </a:p>
        </p:txBody>
      </p:sp>
      <p:pic>
        <p:nvPicPr>
          <p:cNvPr id="2097168" name="图片 13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4444600" y="638789"/>
            <a:ext cx="3397890" cy="1698945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13"/>
          <p:cNvGrpSpPr/>
          <p:nvPr/>
        </p:nvGrpSpPr>
        <p:grpSpPr>
          <a:xfrm>
            <a:off x="2580853" y="5288997"/>
            <a:ext cx="7030294" cy="1337160"/>
            <a:chOff x="1020427" y="5824514"/>
            <a:chExt cx="10972800" cy="2087024"/>
          </a:xfrm>
        </p:grpSpPr>
        <p:sp>
          <p:nvSpPr>
            <p:cNvPr id="1048712" name="Oval 8_1_1"/>
            <p:cNvSpPr/>
            <p:nvPr/>
          </p:nvSpPr>
          <p:spPr>
            <a:xfrm>
              <a:off x="1020427" y="5824514"/>
              <a:ext cx="10972800" cy="2087024"/>
            </a:xfrm>
            <a:prstGeom prst="ellipse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2">
                    <a:alpha val="30000"/>
                  </a:scheme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sp>
          <p:nvSpPr>
            <p:cNvPr id="1048713" name="Oval 8_1"/>
            <p:cNvSpPr/>
            <p:nvPr/>
          </p:nvSpPr>
          <p:spPr>
            <a:xfrm>
              <a:off x="2988927" y="5999575"/>
              <a:ext cx="7035800" cy="1338208"/>
            </a:xfrm>
            <a:prstGeom prst="ellipse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2">
                    <a:alpha val="30000"/>
                  </a:scheme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sp>
          <p:nvSpPr>
            <p:cNvPr id="1048714" name="椭圆 16"/>
            <p:cNvSpPr/>
            <p:nvPr/>
          </p:nvSpPr>
          <p:spPr>
            <a:xfrm>
              <a:off x="4354754" y="6139740"/>
              <a:ext cx="4304146" cy="818648"/>
            </a:xfrm>
            <a:prstGeom prst="ellipse"/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2">
                    <a:alpha val="50000"/>
                  </a:scheme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</p:grpSp>
      <p:sp>
        <p:nvSpPr>
          <p:cNvPr id="1048715" name="文本框 3"/>
          <p:cNvSpPr txBox="1"/>
          <p:nvPr/>
        </p:nvSpPr>
        <p:spPr>
          <a:xfrm>
            <a:off x="3023118" y="2658772"/>
            <a:ext cx="6475446" cy="1676401"/>
          </a:xfrm>
          <a:prstGeom prst="rect"/>
          <a:noFill/>
        </p:spPr>
        <p:txBody>
          <a:bodyPr anchor="t" bIns="0" lIns="0" rIns="0" rtlCol="0" tIns="0" wrap="square">
            <a:spAutoFit/>
          </a:bodyPr>
          <a:p>
            <a:r>
              <a:rPr altLang="zh-CN" dirty="0" sz="2800" lang="en-US"/>
              <a:t>The team division and weekly plan will be adjusted dynamically according to the progress</a:t>
            </a:r>
          </a:p>
          <a:p>
            <a:r>
              <a:rPr altLang="en-US" dirty="0" sz="2800" lang="zh-CN"/>
              <a:t>小组分工和周计划将根据进度动态调整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PA" val="v5.1.2"/>
</p:tagLst>
</file>

<file path=ppt/tags/tag10.xml><?xml version="1.0" encoding="utf-8"?>
<p:tagLst xmlns:p="http://schemas.openxmlformats.org/presentationml/2006/main">
  <p:tag name="PA" val="v5.2.4"/>
</p:tagLst>
</file>

<file path=ppt/tags/tag11.xml><?xml version="1.0" encoding="utf-8"?>
<p:tagLst xmlns:p="http://schemas.openxmlformats.org/presentationml/2006/main">
  <p:tag name="PA" val="v5.2.4"/>
</p:tagLst>
</file>

<file path=ppt/tags/tag12.xml><?xml version="1.0" encoding="utf-8"?>
<p:tagLst xmlns:p="http://schemas.openxmlformats.org/presentationml/2006/main">
  <p:tag name="PA" val="v5.2.4"/>
</p:tagLst>
</file>

<file path=ppt/tags/tag13.xml><?xml version="1.0" encoding="utf-8"?>
<p:tagLst xmlns:p="http://schemas.openxmlformats.org/presentationml/2006/main">
  <p:tag name="PA" val="v5.2.4"/>
</p:tagLst>
</file>

<file path=ppt/tags/tag2.xml><?xml version="1.0" encoding="utf-8"?>
<p:tagLst xmlns:p="http://schemas.openxmlformats.org/presentationml/2006/main">
  <p:tag name="PA" val="v5.1.2"/>
</p:tagLst>
</file>

<file path=ppt/tags/tag3.xml><?xml version="1.0" encoding="utf-8"?>
<p:tagLst xmlns:p="http://schemas.openxmlformats.org/presentationml/2006/main">
  <p:tag name="PA" val="v5.2.4"/>
</p:tagLst>
</file>

<file path=ppt/tags/tag4.xml><?xml version="1.0" encoding="utf-8"?>
<p:tagLst xmlns:p="http://schemas.openxmlformats.org/presentationml/2006/main">
  <p:tag name="PA" val="v5.2.4"/>
</p:tagLst>
</file>

<file path=ppt/tags/tag5.xml><?xml version="1.0" encoding="utf-8"?>
<p:tagLst xmlns:p="http://schemas.openxmlformats.org/presentationml/2006/main">
  <p:tag name="PA" val="v5.2.7"/>
</p:tagLst>
</file>

<file path=ppt/tags/tag6.xml><?xml version="1.0" encoding="utf-8"?>
<p:tagLst xmlns:p="http://schemas.openxmlformats.org/presentationml/2006/main">
  <p:tag name="PA" val="v5.2.4"/>
</p:tagLst>
</file>

<file path=ppt/tags/tag7.xml><?xml version="1.0" encoding="utf-8"?>
<p:tagLst xmlns:p="http://schemas.openxmlformats.org/presentationml/2006/main">
  <p:tag name="PA" val="v5.2.7"/>
</p:tagLst>
</file>

<file path=ppt/tags/tag8.xml><?xml version="1.0" encoding="utf-8"?>
<p:tagLst xmlns:p="http://schemas.openxmlformats.org/presentationml/2006/main">
  <p:tag name="PA" val="v5.2.4"/>
</p:tagLst>
</file>

<file path=ppt/tags/tag9.xml><?xml version="1.0" encoding="utf-8"?>
<p:tagLst xmlns:p="http://schemas.openxmlformats.org/presentationml/2006/main">
  <p:tag name="PA" val="v5.2.4"/>
</p:tagLst>
</file>

<file path=ppt/theme/theme1.xml><?xml version="1.0" encoding="utf-8"?>
<a:theme xmlns:a="http://schemas.openxmlformats.org/drawingml/2006/main" name="2_Office 主题​​">
  <a:themeElements>
    <a:clrScheme name="中车">
      <a:dk1>
        <a:sysClr lastClr="000000" val="windowText"/>
      </a:dk1>
      <a:lt1>
        <a:sysClr lastClr="FFFFFF" val="window"/>
      </a:lt1>
      <a:dk2>
        <a:srgbClr val="051441"/>
      </a:dk2>
      <a:lt2>
        <a:srgbClr val="DBEFF9"/>
      </a:lt2>
      <a:accent1>
        <a:srgbClr val="009DD9"/>
      </a:accent1>
      <a:accent2>
        <a:srgbClr val="0BD0D9"/>
      </a:accent2>
      <a:accent3>
        <a:srgbClr val="85DFD0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阿里普惠">
      <a:majorFont>
        <a:latin typeface="阿里巴巴普惠体 B"/>
        <a:ea typeface="阿里巴巴普惠体 B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a:spPr>
      <a:bodyPr anchor="ctr" rtlCol="0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anchor="t" bIns="0" lIns="0" rIns="0" rtlCol="0" tIns="0" wrap="square">
        <a:spAutoFit/>
      </a:bodyPr>
      <a:lstStyle>
        <a:defPPr algn="l">
          <a:defRPr smtClean="0"/>
        </a:defPPr>
      </a:lstStyle>
    </a:txDef>
  </a:objectDefaul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Manager>www.51pptmoban.com</Manager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王牌P计划</dc:creator>
  <cp:lastModifiedBy>姜 睿宇</cp:lastModifiedBy>
  <dcterms:created xsi:type="dcterms:W3CDTF">2019-12-02T21:13:49Z</dcterms:created>
  <dcterms:modified xsi:type="dcterms:W3CDTF">2021-03-14T08:19:14Z</dcterms:modified>
</cp:coreProperties>
</file>